
<file path=[Content_Types].xml><?xml version="1.0" encoding="utf-8"?>
<Types xmlns="http://schemas.openxmlformats.org/package/2006/content-types">
  <Default Extension="jpeg" ContentType="image/jpeg"/>
  <Default Extension="jpg" ContentType="image/jpeg"/>
  <Default Extension="mov" ContentType="video/quicktime"/>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6"/>
  </p:notesMasterIdLst>
  <p:sldIdLst>
    <p:sldId id="267" r:id="rId2"/>
    <p:sldId id="265" r:id="rId3"/>
    <p:sldId id="258" r:id="rId4"/>
    <p:sldId id="259" r:id="rId5"/>
    <p:sldId id="260" r:id="rId6"/>
    <p:sldId id="261" r:id="rId7"/>
    <p:sldId id="268" r:id="rId8"/>
    <p:sldId id="269" r:id="rId9"/>
    <p:sldId id="270" r:id="rId10"/>
    <p:sldId id="271" r:id="rId11"/>
    <p:sldId id="272" r:id="rId12"/>
    <p:sldId id="276" r:id="rId13"/>
    <p:sldId id="273" r:id="rId14"/>
    <p:sldId id="266" r:id="rId1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211">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1"/>
    <p:restoredTop sz="72721" autoAdjust="0"/>
  </p:normalViewPr>
  <p:slideViewPr>
    <p:cSldViewPr snapToGrid="0" snapToObjects="1" showGuides="1">
      <p:cViewPr varScale="1">
        <p:scale>
          <a:sx n="83" d="100"/>
          <a:sy n="83" d="100"/>
        </p:scale>
        <p:origin x="2424" y="78"/>
      </p:cViewPr>
      <p:guideLst>
        <p:guide orient="horz" pos="1211"/>
        <p:guide pos="2880"/>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DDEDCD9-59A6-FF40-A949-8A57FD07EEC1}" type="datetimeFigureOut">
              <a:rPr lang="en-US" smtClean="0"/>
              <a:t>2/15/2021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8A6A1BD-9828-7F41-8FBB-4CA5D81DB9D9}" type="slidenum">
              <a:rPr lang="en-US" smtClean="0"/>
              <a:t>‹#›</a:t>
            </a:fld>
            <a:endParaRPr lang="en-US"/>
          </a:p>
        </p:txBody>
      </p:sp>
    </p:spTree>
    <p:extLst>
      <p:ext uri="{BB962C8B-B14F-4D97-AF65-F5344CB8AC3E}">
        <p14:creationId xmlns:p14="http://schemas.microsoft.com/office/powerpoint/2010/main" val="3684309364"/>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i="1" kern="1200" dirty="0">
                <a:solidFill>
                  <a:schemeClr val="tx1"/>
                </a:solidFill>
                <a:effectLst/>
                <a:latin typeface="+mn-lt"/>
                <a:ea typeface="+mn-ea"/>
                <a:cs typeface="+mn-cs"/>
              </a:rPr>
              <a:t>EMBEDDED MUSIC: </a:t>
            </a:r>
            <a:r>
              <a:rPr lang="en-GB" sz="1200" i="1" kern="1200" dirty="0" err="1">
                <a:solidFill>
                  <a:schemeClr val="tx1"/>
                </a:solidFill>
                <a:effectLst/>
                <a:latin typeface="+mn-lt"/>
                <a:ea typeface="+mn-ea"/>
                <a:cs typeface="+mn-cs"/>
              </a:rPr>
              <a:t>Oceanward</a:t>
            </a:r>
            <a:r>
              <a:rPr lang="en-GB" sz="1200" i="1" kern="1200" dirty="0">
                <a:solidFill>
                  <a:schemeClr val="tx1"/>
                </a:solidFill>
                <a:effectLst/>
                <a:latin typeface="+mn-lt"/>
                <a:ea typeface="+mn-ea"/>
                <a:cs typeface="+mn-cs"/>
              </a:rPr>
              <a:t> Heroes – Free Stock Music</a:t>
            </a:r>
            <a:r>
              <a:rPr lang="en-GB" sz="1200" i="1" kern="1200" baseline="0" dirty="0">
                <a:solidFill>
                  <a:schemeClr val="tx1"/>
                </a:solidFill>
                <a:effectLst/>
                <a:latin typeface="+mn-lt"/>
                <a:ea typeface="+mn-ea"/>
                <a:cs typeface="+mn-cs"/>
              </a:rPr>
              <a:t> (CLICK TO STOP when session starts)</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Does anyone have any favourite super heroes? </a:t>
            </a:r>
          </a:p>
          <a:p>
            <a:r>
              <a:rPr lang="en-GB" sz="1200" kern="1200" dirty="0">
                <a:solidFill>
                  <a:schemeClr val="tx1"/>
                </a:solidFill>
                <a:effectLst/>
                <a:latin typeface="+mn-lt"/>
                <a:ea typeface="+mn-ea"/>
                <a:cs typeface="+mn-cs"/>
              </a:rPr>
              <a:t>Super heroes can do some amazing things. </a:t>
            </a: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What would superheroes do if you were falling from a tall building? </a:t>
            </a:r>
          </a:p>
          <a:p>
            <a:r>
              <a:rPr lang="en-GB" sz="1200" kern="1200" dirty="0">
                <a:solidFill>
                  <a:schemeClr val="tx1"/>
                </a:solidFill>
                <a:effectLst/>
                <a:latin typeface="+mn-lt"/>
                <a:ea typeface="+mn-ea"/>
                <a:cs typeface="+mn-cs"/>
              </a:rPr>
              <a:t>(They would fly and catch you.)</a:t>
            </a: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What would superheroes do if a giant rock was about to fall on your head? </a:t>
            </a:r>
          </a:p>
          <a:p>
            <a:r>
              <a:rPr lang="en-GB" sz="1200" kern="1200" dirty="0">
                <a:solidFill>
                  <a:schemeClr val="tx1"/>
                </a:solidFill>
                <a:effectLst/>
                <a:latin typeface="+mn-lt"/>
                <a:ea typeface="+mn-ea"/>
                <a:cs typeface="+mn-cs"/>
              </a:rPr>
              <a:t>(They would catch the giant rock.)</a:t>
            </a: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I don’t know about you but I’m not generally falling from a tall building or having a giant rock land on my head. What would superheroes do if you were really hungry?</a:t>
            </a:r>
          </a:p>
          <a:p>
            <a:r>
              <a:rPr lang="en-GB" sz="1200" kern="1200" dirty="0">
                <a:solidFill>
                  <a:schemeClr val="tx1"/>
                </a:solidFill>
                <a:effectLst/>
                <a:latin typeface="+mn-lt"/>
                <a:ea typeface="+mn-ea"/>
                <a:cs typeface="+mn-cs"/>
              </a:rPr>
              <a:t>(They would give you some food.)</a:t>
            </a: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What would they do if you were really thirsty? </a:t>
            </a:r>
          </a:p>
          <a:p>
            <a:r>
              <a:rPr lang="en-GB" sz="1200" kern="1200" dirty="0">
                <a:solidFill>
                  <a:schemeClr val="tx1"/>
                </a:solidFill>
                <a:effectLst/>
                <a:latin typeface="+mn-lt"/>
                <a:ea typeface="+mn-ea"/>
                <a:cs typeface="+mn-cs"/>
              </a:rPr>
              <a:t>(They would give you something to drink.)</a:t>
            </a: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What would they do if you were sad and lonely? </a:t>
            </a:r>
          </a:p>
          <a:p>
            <a:r>
              <a:rPr lang="en-GB" sz="1200" kern="1200" dirty="0">
                <a:solidFill>
                  <a:schemeClr val="tx1"/>
                </a:solidFill>
                <a:effectLst/>
                <a:latin typeface="+mn-lt"/>
                <a:ea typeface="+mn-ea"/>
                <a:cs typeface="+mn-cs"/>
              </a:rPr>
              <a:t>(They would stay with you and cheer you up.)</a:t>
            </a: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Superheroes do what is needed and sometimes the most amazing thing to do is a simple act of kindness because that is what is needed at the time.</a:t>
            </a:r>
          </a:p>
          <a:p>
            <a:endParaRPr lang="en-US" dirty="0"/>
          </a:p>
        </p:txBody>
      </p:sp>
      <p:sp>
        <p:nvSpPr>
          <p:cNvPr id="4" name="Slide Number Placeholder 3"/>
          <p:cNvSpPr>
            <a:spLocks noGrp="1"/>
          </p:cNvSpPr>
          <p:nvPr>
            <p:ph type="sldNum" sz="quarter" idx="10"/>
          </p:nvPr>
        </p:nvSpPr>
        <p:spPr/>
        <p:txBody>
          <a:bodyPr/>
          <a:lstStyle/>
          <a:p>
            <a:fld id="{EE268E95-959B-44D2-83EC-84053E731D57}" type="slidenum">
              <a:rPr lang="en-GB" smtClean="0"/>
              <a:t>1</a:t>
            </a:fld>
            <a:endParaRPr lang="en-GB"/>
          </a:p>
        </p:txBody>
      </p:sp>
    </p:spTree>
    <p:extLst>
      <p:ext uri="{BB962C8B-B14F-4D97-AF65-F5344CB8AC3E}">
        <p14:creationId xmlns:p14="http://schemas.microsoft.com/office/powerpoint/2010/main" val="17735773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0"/>
              </a:spcAft>
            </a:pPr>
            <a:r>
              <a:rPr lang="en-GB" sz="1200" dirty="0">
                <a:effectLst/>
                <a:latin typeface="+mn-lt"/>
                <a:ea typeface="Calibri"/>
                <a:cs typeface="Times New Roman"/>
              </a:rPr>
              <a:t>Stella Maris provides chaplains who help the seafarers with whatever they need:</a:t>
            </a:r>
          </a:p>
          <a:p>
            <a:pPr marL="342900" lvl="0" indent="-342900">
              <a:lnSpc>
                <a:spcPct val="115000"/>
              </a:lnSpc>
              <a:spcAft>
                <a:spcPts val="0"/>
              </a:spcAft>
              <a:buFont typeface="Calibri"/>
              <a:buChar char="-"/>
            </a:pPr>
            <a:r>
              <a:rPr lang="en-GB" sz="1200" dirty="0">
                <a:effectLst/>
                <a:latin typeface="+mn-lt"/>
                <a:ea typeface="Calibri"/>
                <a:cs typeface="Times New Roman"/>
              </a:rPr>
              <a:t>Give them a lift to the nearest shop. </a:t>
            </a:r>
          </a:p>
          <a:p>
            <a:pPr marL="342900" lvl="0" indent="-342900">
              <a:lnSpc>
                <a:spcPct val="115000"/>
              </a:lnSpc>
              <a:spcAft>
                <a:spcPts val="0"/>
              </a:spcAft>
              <a:buFont typeface="Calibri"/>
              <a:buChar char="-"/>
            </a:pPr>
            <a:r>
              <a:rPr lang="en-GB" sz="1200" dirty="0">
                <a:effectLst/>
                <a:latin typeface="+mn-lt"/>
                <a:ea typeface="Calibri"/>
                <a:cs typeface="Times New Roman"/>
              </a:rPr>
              <a:t>Help them make phone calls home and send emails or letters home. </a:t>
            </a:r>
          </a:p>
          <a:p>
            <a:pPr marL="342900" lvl="0" indent="-342900">
              <a:lnSpc>
                <a:spcPct val="115000"/>
              </a:lnSpc>
              <a:spcAft>
                <a:spcPts val="0"/>
              </a:spcAft>
              <a:buFont typeface="Calibri"/>
              <a:buChar char="-"/>
            </a:pPr>
            <a:r>
              <a:rPr lang="en-GB" sz="1200" dirty="0">
                <a:effectLst/>
                <a:latin typeface="+mn-lt"/>
                <a:ea typeface="Calibri"/>
                <a:cs typeface="Times New Roman"/>
              </a:rPr>
              <a:t>Talk to them and understand that they miss home. </a:t>
            </a:r>
          </a:p>
          <a:p>
            <a:pPr marL="342900" lvl="0" indent="-342900">
              <a:lnSpc>
                <a:spcPct val="115000"/>
              </a:lnSpc>
              <a:spcAft>
                <a:spcPts val="0"/>
              </a:spcAft>
              <a:buFont typeface="Calibri"/>
              <a:buChar char="-"/>
            </a:pPr>
            <a:r>
              <a:rPr lang="en-GB" sz="1200" dirty="0">
                <a:effectLst/>
                <a:latin typeface="+mn-lt"/>
                <a:ea typeface="Calibri"/>
                <a:cs typeface="Times New Roman"/>
              </a:rPr>
              <a:t>Arrange to say Mass for the seafarers or hear their confessions. </a:t>
            </a:r>
          </a:p>
          <a:p>
            <a:pPr marL="342900" lvl="0" indent="-342900">
              <a:lnSpc>
                <a:spcPct val="115000"/>
              </a:lnSpc>
              <a:spcAft>
                <a:spcPts val="0"/>
              </a:spcAft>
              <a:buFont typeface="Calibri"/>
              <a:buChar char="-"/>
            </a:pPr>
            <a:r>
              <a:rPr lang="en-GB" sz="1200" dirty="0">
                <a:effectLst/>
                <a:latin typeface="+mn-lt"/>
                <a:ea typeface="Calibri"/>
                <a:cs typeface="Times New Roman"/>
              </a:rPr>
              <a:t>Remind them that God is with them, that God loves them even when they are sad or lonely. </a:t>
            </a:r>
          </a:p>
          <a:p>
            <a:pPr>
              <a:lnSpc>
                <a:spcPct val="115000"/>
              </a:lnSpc>
              <a:spcAft>
                <a:spcPts val="0"/>
              </a:spcAft>
            </a:pPr>
            <a:r>
              <a:rPr lang="en-GB" sz="1200" dirty="0">
                <a:effectLst/>
                <a:latin typeface="+mn-lt"/>
                <a:ea typeface="Calibri"/>
                <a:cs typeface="Times New Roman"/>
              </a:rPr>
              <a:t> </a:t>
            </a:r>
          </a:p>
          <a:p>
            <a:pPr>
              <a:lnSpc>
                <a:spcPct val="115000"/>
              </a:lnSpc>
              <a:spcAft>
                <a:spcPts val="0"/>
              </a:spcAft>
            </a:pPr>
            <a:r>
              <a:rPr lang="en-GB" sz="1200" i="1" dirty="0">
                <a:effectLst/>
                <a:latin typeface="+mn-lt"/>
                <a:ea typeface="Calibri"/>
                <a:cs typeface="Times New Roman"/>
              </a:rPr>
              <a:t>Open Questions</a:t>
            </a:r>
          </a:p>
          <a:p>
            <a:pPr marL="342900" lvl="0" indent="-342900">
              <a:lnSpc>
                <a:spcPct val="115000"/>
              </a:lnSpc>
              <a:spcAft>
                <a:spcPts val="0"/>
              </a:spcAft>
              <a:buFont typeface="Symbol"/>
              <a:buChar char=""/>
            </a:pPr>
            <a:r>
              <a:rPr lang="en-GB" sz="1200" dirty="0">
                <a:effectLst/>
                <a:latin typeface="+mn-lt"/>
                <a:ea typeface="Calibri"/>
                <a:cs typeface="Times New Roman"/>
              </a:rPr>
              <a:t>If you had to leave home for a long time, what or who do you think you would miss about home? </a:t>
            </a:r>
          </a:p>
          <a:p>
            <a:pPr marL="342900" lvl="0" indent="-342900">
              <a:lnSpc>
                <a:spcPct val="115000"/>
              </a:lnSpc>
              <a:spcAft>
                <a:spcPts val="0"/>
              </a:spcAft>
              <a:buFont typeface="Symbol"/>
              <a:buChar char=""/>
            </a:pPr>
            <a:r>
              <a:rPr lang="en-GB" sz="1200" dirty="0">
                <a:effectLst/>
                <a:latin typeface="+mn-lt"/>
                <a:ea typeface="Calibri"/>
                <a:cs typeface="Times New Roman"/>
              </a:rPr>
              <a:t>Has anyone ever been to a different country? What was it like to arrive there? Can you imagine what it would be like if you didn’t have any of your family or friends with you (especially If you don’t speak the language)?</a:t>
            </a:r>
          </a:p>
          <a:p>
            <a:pPr marL="342900" lvl="0" indent="-342900">
              <a:lnSpc>
                <a:spcPct val="115000"/>
              </a:lnSpc>
              <a:spcAft>
                <a:spcPts val="0"/>
              </a:spcAft>
              <a:buFont typeface="Symbol"/>
              <a:buChar char=""/>
            </a:pPr>
            <a:r>
              <a:rPr lang="en-GB" sz="1200" dirty="0">
                <a:effectLst/>
                <a:latin typeface="+mn-lt"/>
                <a:ea typeface="Calibri"/>
                <a:cs typeface="Times New Roman"/>
              </a:rPr>
              <a:t>If you were about to go on a long boat journey, what things would you want to take with you?</a:t>
            </a:r>
          </a:p>
          <a:p>
            <a:pPr>
              <a:lnSpc>
                <a:spcPct val="115000"/>
              </a:lnSpc>
              <a:spcAft>
                <a:spcPts val="0"/>
              </a:spcAft>
            </a:pPr>
            <a:r>
              <a:rPr lang="en-GB" sz="1200" dirty="0">
                <a:effectLst/>
                <a:latin typeface="+mn-lt"/>
                <a:ea typeface="Calibri"/>
                <a:cs typeface="Times New Roman"/>
              </a:rPr>
              <a:t> </a:t>
            </a:r>
          </a:p>
          <a:p>
            <a:pPr>
              <a:lnSpc>
                <a:spcPct val="115000"/>
              </a:lnSpc>
              <a:spcAft>
                <a:spcPts val="1000"/>
              </a:spcAft>
            </a:pPr>
            <a:r>
              <a:rPr lang="en-GB" sz="1200" i="1" dirty="0">
                <a:effectLst/>
                <a:latin typeface="+mn-lt"/>
                <a:ea typeface="Calibri"/>
                <a:cs typeface="Times New Roman"/>
              </a:rPr>
              <a:t>CLICK (image super hero)</a:t>
            </a:r>
          </a:p>
          <a:p>
            <a:pPr>
              <a:lnSpc>
                <a:spcPct val="115000"/>
              </a:lnSpc>
              <a:spcAft>
                <a:spcPts val="1000"/>
              </a:spcAft>
            </a:pPr>
            <a:endParaRPr lang="en-GB" sz="1200" dirty="0">
              <a:effectLst/>
              <a:latin typeface="+mn-lt"/>
              <a:ea typeface="Calibri"/>
              <a:cs typeface="Times New Roman"/>
            </a:endParaRPr>
          </a:p>
          <a:p>
            <a:pPr>
              <a:lnSpc>
                <a:spcPct val="115000"/>
              </a:lnSpc>
              <a:spcAft>
                <a:spcPts val="1000"/>
              </a:spcAft>
            </a:pPr>
            <a:r>
              <a:rPr lang="en-GB" sz="1200" dirty="0">
                <a:effectLst/>
                <a:latin typeface="+mn-lt"/>
                <a:ea typeface="Calibri"/>
                <a:cs typeface="Times New Roman"/>
              </a:rPr>
              <a:t>We think the chaplains are great heroes because they do what is needed for the seafarers. Sometimes it is hard to be loving and caring but we can see how the chaplains make a big difference in the seafarers’ lives. Alright, they might not have capes and be able to fly but they are heroes. </a:t>
            </a:r>
          </a:p>
          <a:p>
            <a:pPr>
              <a:lnSpc>
                <a:spcPct val="115000"/>
              </a:lnSpc>
              <a:spcAft>
                <a:spcPts val="1000"/>
              </a:spcAft>
            </a:pPr>
            <a:endParaRPr lang="en-GB" sz="1200" dirty="0">
              <a:effectLst/>
              <a:latin typeface="+mn-lt"/>
              <a:ea typeface="Calibri"/>
              <a:cs typeface="Times New Roman"/>
            </a:endParaRPr>
          </a:p>
          <a:p>
            <a:pPr>
              <a:lnSpc>
                <a:spcPct val="115000"/>
              </a:lnSpc>
              <a:spcAft>
                <a:spcPts val="1000"/>
              </a:spcAft>
            </a:pPr>
            <a:r>
              <a:rPr lang="en-GB" sz="1200" i="1" dirty="0">
                <a:effectLst/>
                <a:latin typeface="+mn-lt"/>
                <a:ea typeface="Calibri"/>
                <a:cs typeface="Times New Roman"/>
              </a:rPr>
              <a:t>CLICK (Bible quote)</a:t>
            </a:r>
          </a:p>
          <a:p>
            <a:pPr>
              <a:lnSpc>
                <a:spcPct val="115000"/>
              </a:lnSpc>
              <a:spcAft>
                <a:spcPts val="1000"/>
              </a:spcAft>
            </a:pPr>
            <a:endParaRPr lang="en-GB" sz="1200" dirty="0">
              <a:effectLst/>
              <a:latin typeface="+mn-lt"/>
              <a:ea typeface="Calibri"/>
              <a:cs typeface="Times New Roman"/>
            </a:endParaRPr>
          </a:p>
          <a:p>
            <a:pPr>
              <a:lnSpc>
                <a:spcPct val="115000"/>
              </a:lnSpc>
              <a:spcAft>
                <a:spcPts val="1000"/>
              </a:spcAft>
            </a:pPr>
            <a:r>
              <a:rPr lang="en-GB" sz="1200" dirty="0">
                <a:effectLst/>
                <a:latin typeface="+mn-lt"/>
                <a:ea typeface="Calibri"/>
                <a:cs typeface="Times New Roman"/>
              </a:rPr>
              <a:t>The chaplains know that they are loved by God and they want to share this love with the Seafarers and let them know that they too are loved by God. This is like their super power: the love that God gives to them to share with others.</a:t>
            </a:r>
          </a:p>
          <a:p>
            <a:pPr>
              <a:lnSpc>
                <a:spcPct val="115000"/>
              </a:lnSpc>
              <a:spcAft>
                <a:spcPts val="1000"/>
              </a:spcAft>
            </a:pPr>
            <a:endParaRPr lang="en-GB" sz="1200" dirty="0">
              <a:effectLst/>
              <a:latin typeface="+mn-lt"/>
              <a:ea typeface="Calibri"/>
              <a:cs typeface="Times New Roman"/>
            </a:endParaRPr>
          </a:p>
          <a:p>
            <a:pPr marL="342900" lvl="0" indent="-342900">
              <a:lnSpc>
                <a:spcPct val="115000"/>
              </a:lnSpc>
              <a:spcAft>
                <a:spcPts val="1000"/>
              </a:spcAft>
              <a:buFont typeface="Symbol"/>
              <a:buChar char=""/>
            </a:pPr>
            <a:r>
              <a:rPr lang="en-GB" sz="1200" i="1" dirty="0">
                <a:effectLst/>
                <a:latin typeface="+mn-lt"/>
                <a:ea typeface="Calibri"/>
                <a:cs typeface="Times New Roman"/>
              </a:rPr>
              <a:t>Open Question: </a:t>
            </a:r>
            <a:r>
              <a:rPr lang="en-GB" sz="1200" dirty="0">
                <a:effectLst/>
                <a:latin typeface="+mn-lt"/>
                <a:ea typeface="Calibri"/>
                <a:cs typeface="Times New Roman"/>
              </a:rPr>
              <a:t>Can anyone think of a time when someone has shown them love? </a:t>
            </a:r>
            <a:r>
              <a:rPr lang="en-GB" sz="1200" i="1" dirty="0">
                <a:effectLst/>
                <a:latin typeface="+mn-lt"/>
                <a:ea typeface="Calibri"/>
                <a:cs typeface="Times New Roman"/>
              </a:rPr>
              <a:t>Suggestions: when someone has fed them, given them a hug, said something nice to them or given them something special. </a:t>
            </a:r>
            <a:r>
              <a:rPr lang="en-GB" sz="1200" dirty="0">
                <a:effectLst/>
                <a:latin typeface="+mn-lt"/>
                <a:ea typeface="Calibri"/>
                <a:cs typeface="Times New Roman"/>
              </a:rPr>
              <a:t>However, the chaplains need help to do this; although they have volunteers who help Stella Maris they need people to raise money for them. You can be a superhero and when you go home or back to class and you can try to think of ways in which you could help them.</a:t>
            </a:r>
          </a:p>
          <a:p>
            <a:pPr marL="0" lvl="0" indent="0">
              <a:lnSpc>
                <a:spcPct val="115000"/>
              </a:lnSpc>
              <a:spcAft>
                <a:spcPts val="1000"/>
              </a:spcAft>
              <a:buFont typeface="Symbol"/>
              <a:buNone/>
            </a:pPr>
            <a:endParaRPr lang="en-GB" sz="1200" dirty="0">
              <a:effectLst/>
              <a:latin typeface="+mn-lt"/>
              <a:ea typeface="Calibri"/>
              <a:cs typeface="Times New Roman"/>
            </a:endParaRPr>
          </a:p>
          <a:p>
            <a:r>
              <a:rPr lang="en-GB" sz="1000" i="1" dirty="0">
                <a:solidFill>
                  <a:srgbClr val="000000"/>
                </a:solidFill>
                <a:effectLst/>
                <a:latin typeface="+mn-lt"/>
                <a:ea typeface="Calibri"/>
                <a:cs typeface="Apex New Book Italic"/>
              </a:rPr>
              <a:t>Scripture quote taken from The New Jerusalem Bible, published and copyright © 1985 by </a:t>
            </a:r>
            <a:r>
              <a:rPr lang="en-GB" sz="1000" i="1" dirty="0" err="1">
                <a:solidFill>
                  <a:srgbClr val="000000"/>
                </a:solidFill>
                <a:effectLst/>
                <a:latin typeface="+mn-lt"/>
                <a:ea typeface="Calibri"/>
                <a:cs typeface="Apex New Book Italic"/>
              </a:rPr>
              <a:t>Darton</a:t>
            </a:r>
            <a:r>
              <a:rPr lang="en-GB" sz="1000" i="1" dirty="0">
                <a:solidFill>
                  <a:srgbClr val="000000"/>
                </a:solidFill>
                <a:effectLst/>
                <a:latin typeface="+mn-lt"/>
                <a:ea typeface="Calibri"/>
                <a:cs typeface="Apex New Book Italic"/>
              </a:rPr>
              <a:t>, Longman &amp; Todd Ltd and Doubleday, a division of Bantam Doubleday Dell Publishing Group, Inc. and used by permission.</a:t>
            </a:r>
            <a:endParaRPr lang="en-GB" noProof="0" dirty="0"/>
          </a:p>
          <a:p>
            <a:endParaRPr lang="en-US" dirty="0"/>
          </a:p>
        </p:txBody>
      </p:sp>
      <p:sp>
        <p:nvSpPr>
          <p:cNvPr id="4" name="Slide Number Placeholder 3"/>
          <p:cNvSpPr>
            <a:spLocks noGrp="1"/>
          </p:cNvSpPr>
          <p:nvPr>
            <p:ph type="sldNum" sz="quarter" idx="10"/>
          </p:nvPr>
        </p:nvSpPr>
        <p:spPr/>
        <p:txBody>
          <a:bodyPr/>
          <a:lstStyle/>
          <a:p>
            <a:fld id="{48A6A1BD-9828-7F41-8FBB-4CA5D81DB9D9}" type="slidenum">
              <a:rPr lang="en-US" smtClean="0"/>
              <a:t>10</a:t>
            </a:fld>
            <a:endParaRPr lang="en-US"/>
          </a:p>
        </p:txBody>
      </p:sp>
    </p:spTree>
    <p:extLst>
      <p:ext uri="{BB962C8B-B14F-4D97-AF65-F5344CB8AC3E}">
        <p14:creationId xmlns:p14="http://schemas.microsoft.com/office/powerpoint/2010/main" val="22811933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GB" b="1" dirty="0"/>
              <a:t>Can we remember how the Seafarers sometimes feel? </a:t>
            </a:r>
          </a:p>
          <a:p>
            <a:pPr marL="0" indent="0">
              <a:buFontTx/>
              <a:buNone/>
            </a:pPr>
            <a:endParaRPr lang="en-GB" dirty="0"/>
          </a:p>
          <a:p>
            <a:pPr marL="0" indent="0">
              <a:buFontTx/>
              <a:buNone/>
            </a:pPr>
            <a:r>
              <a:rPr lang="en-GB" i="1" dirty="0"/>
              <a:t>Take feedback</a:t>
            </a:r>
            <a:r>
              <a:rPr lang="en-GB" i="1" baseline="0" dirty="0"/>
              <a:t> and then CLICK to reveal words (s</a:t>
            </a:r>
            <a:r>
              <a:rPr lang="en-GB" i="1" dirty="0"/>
              <a:t>ad, scared, lonely, angry, hungry, thirsty, sick).</a:t>
            </a:r>
          </a:p>
          <a:p>
            <a:pPr marL="0" indent="0">
              <a:buFontTx/>
              <a:buNone/>
            </a:pPr>
            <a:endParaRPr lang="en-GB" dirty="0"/>
          </a:p>
          <a:p>
            <a:pPr marL="0" indent="0">
              <a:buFontTx/>
              <a:buNone/>
            </a:pPr>
            <a:r>
              <a:rPr lang="en-GB" noProof="0" dirty="0"/>
              <a:t>Hands up if anyone here has ever felt:</a:t>
            </a:r>
          </a:p>
          <a:p>
            <a:pPr marL="0" indent="0">
              <a:buFontTx/>
              <a:buNone/>
            </a:pPr>
            <a:r>
              <a:rPr lang="en-GB" noProof="0" dirty="0"/>
              <a:t>Sad</a:t>
            </a:r>
          </a:p>
          <a:p>
            <a:pPr marL="0" indent="0">
              <a:buFontTx/>
              <a:buNone/>
            </a:pPr>
            <a:r>
              <a:rPr lang="en-GB" noProof="0" dirty="0"/>
              <a:t>Lonely</a:t>
            </a:r>
          </a:p>
          <a:p>
            <a:pPr marL="0" indent="0">
              <a:buFontTx/>
              <a:buNone/>
            </a:pPr>
            <a:r>
              <a:rPr lang="en-GB" noProof="0" dirty="0"/>
              <a:t>Angry</a:t>
            </a:r>
          </a:p>
          <a:p>
            <a:pPr marL="0" indent="0">
              <a:buFontTx/>
              <a:buNone/>
            </a:pPr>
            <a:r>
              <a:rPr lang="en-GB" noProof="0" dirty="0"/>
              <a:t>Forgotten</a:t>
            </a:r>
          </a:p>
          <a:p>
            <a:pPr marL="0" indent="0">
              <a:buFontTx/>
              <a:buNone/>
            </a:pPr>
            <a:r>
              <a:rPr lang="en-GB" noProof="0" dirty="0"/>
              <a:t>Sick</a:t>
            </a:r>
          </a:p>
          <a:p>
            <a:pPr marL="0" indent="0">
              <a:buFontTx/>
              <a:buNone/>
            </a:pPr>
            <a:endParaRPr lang="en-GB" dirty="0"/>
          </a:p>
          <a:p>
            <a:pPr marL="0" indent="0">
              <a:buFontTx/>
              <a:buNone/>
            </a:pPr>
            <a:r>
              <a:rPr lang="en-GB" sz="1200" kern="1200" dirty="0">
                <a:solidFill>
                  <a:schemeClr val="tx1"/>
                </a:solidFill>
                <a:effectLst/>
                <a:latin typeface="+mn-lt"/>
                <a:ea typeface="+mn-ea"/>
                <a:cs typeface="+mn-cs"/>
              </a:rPr>
              <a:t>We are going to take a moment to pray now and ask God to help us and remind us that he loves us even when we experience any of these feelings and that he wants to fill us with his love and happiness</a:t>
            </a:r>
            <a:endParaRPr lang="en-GB" dirty="0"/>
          </a:p>
          <a:p>
            <a:endParaRPr lang="en-US" dirty="0"/>
          </a:p>
        </p:txBody>
      </p:sp>
      <p:sp>
        <p:nvSpPr>
          <p:cNvPr id="4" name="Slide Number Placeholder 3"/>
          <p:cNvSpPr>
            <a:spLocks noGrp="1"/>
          </p:cNvSpPr>
          <p:nvPr>
            <p:ph type="sldNum" sz="quarter" idx="10"/>
          </p:nvPr>
        </p:nvSpPr>
        <p:spPr/>
        <p:txBody>
          <a:bodyPr/>
          <a:lstStyle/>
          <a:p>
            <a:fld id="{48A6A1BD-9828-7F41-8FBB-4CA5D81DB9D9}" type="slidenum">
              <a:rPr lang="en-US" smtClean="0"/>
              <a:t>11</a:t>
            </a:fld>
            <a:endParaRPr lang="en-US"/>
          </a:p>
        </p:txBody>
      </p:sp>
    </p:spTree>
    <p:extLst>
      <p:ext uri="{BB962C8B-B14F-4D97-AF65-F5344CB8AC3E}">
        <p14:creationId xmlns:p14="http://schemas.microsoft.com/office/powerpoint/2010/main" val="17560219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i="1" kern="1200" dirty="0">
                <a:solidFill>
                  <a:schemeClr val="tx1"/>
                </a:solidFill>
                <a:effectLst/>
                <a:latin typeface="+mn-lt"/>
                <a:ea typeface="+mn-ea"/>
                <a:cs typeface="+mn-cs"/>
              </a:rPr>
              <a:t>SUGGESTED MUSIC:</a:t>
            </a:r>
          </a:p>
          <a:p>
            <a:pPr lvl="0"/>
            <a:r>
              <a:rPr lang="en-US" sz="1200" i="1" kern="1200" dirty="0">
                <a:solidFill>
                  <a:schemeClr val="tx1"/>
                </a:solidFill>
                <a:effectLst/>
                <a:latin typeface="+mn-lt"/>
                <a:ea typeface="+mn-ea"/>
                <a:cs typeface="+mn-cs"/>
              </a:rPr>
              <a:t>Ave Maria by Charles Gounod or </a:t>
            </a:r>
            <a:r>
              <a:rPr lang="en-US" sz="1200" i="1" kern="1200" dirty="0" err="1">
                <a:solidFill>
                  <a:schemeClr val="tx1"/>
                </a:solidFill>
                <a:effectLst/>
                <a:latin typeface="+mn-lt"/>
                <a:ea typeface="+mn-ea"/>
                <a:cs typeface="+mn-cs"/>
              </a:rPr>
              <a:t>J.S.Bach</a:t>
            </a:r>
            <a:r>
              <a:rPr lang="en-GB" sz="1200" i="1" kern="1200" baseline="0" dirty="0">
                <a:solidFill>
                  <a:schemeClr val="tx1"/>
                </a:solidFill>
                <a:effectLst/>
                <a:latin typeface="+mn-lt"/>
                <a:ea typeface="+mn-ea"/>
                <a:cs typeface="+mn-cs"/>
              </a:rPr>
              <a:t> OR </a:t>
            </a:r>
            <a:r>
              <a:rPr lang="en-US" sz="1200" i="1" kern="1200" dirty="0">
                <a:solidFill>
                  <a:schemeClr val="tx1"/>
                </a:solidFill>
                <a:effectLst/>
                <a:latin typeface="+mn-lt"/>
                <a:ea typeface="+mn-ea"/>
                <a:cs typeface="+mn-cs"/>
              </a:rPr>
              <a:t>Canon in D by Pachelbel </a:t>
            </a:r>
          </a:p>
          <a:p>
            <a:pPr lvl="0"/>
            <a:r>
              <a:rPr lang="en-GB" sz="1200" b="1" i="1" kern="1200" dirty="0">
                <a:solidFill>
                  <a:schemeClr val="tx1"/>
                </a:solidFill>
                <a:effectLst/>
                <a:latin typeface="+mn-lt"/>
                <a:ea typeface="+mn-ea"/>
                <a:cs typeface="+mn-cs"/>
              </a:rPr>
              <a:t>Bach Cello Suite 1 Embedded</a:t>
            </a:r>
            <a:endParaRPr lang="en-GB" sz="1200" kern="1200" dirty="0">
              <a:solidFill>
                <a:schemeClr val="tx1"/>
              </a:solidFill>
              <a:effectLst/>
              <a:latin typeface="+mn-lt"/>
              <a:ea typeface="+mn-ea"/>
              <a:cs typeface="+mn-cs"/>
            </a:endParaRPr>
          </a:p>
          <a:p>
            <a:endParaRPr lang="en-GB" dirty="0"/>
          </a:p>
          <a:p>
            <a:r>
              <a:rPr lang="en-GB" dirty="0"/>
              <a:t>In the name of the Father and of the Son and of the Holy Spirit.</a:t>
            </a:r>
          </a:p>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Let us close our eyes.</a:t>
            </a:r>
          </a:p>
          <a:p>
            <a:endParaRPr lang="en-GB" dirty="0"/>
          </a:p>
          <a:p>
            <a:r>
              <a:rPr lang="en-GB" sz="1200" kern="1200" dirty="0">
                <a:solidFill>
                  <a:schemeClr val="tx1"/>
                </a:solidFill>
                <a:effectLst/>
                <a:latin typeface="+mn-lt"/>
                <a:ea typeface="+mn-ea"/>
                <a:cs typeface="+mn-cs"/>
              </a:rPr>
              <a:t>Lord we have heard that St Peter Claver knew that you loved him and he wanted to share that love with the slaves. We have also heard that the chaplains of Stella Maris want to share God’s love with the seafarers and remind them that God is with them even when they are feeling sad and wants to fill them with his love and peace.</a:t>
            </a: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So now let us think of a time when we have felt sad (pause), or lonely (pause), or angry, (pause) or forgotten (pause) or sick (pause) and now let us think of the people who we can turn to in those moments:</a:t>
            </a:r>
          </a:p>
          <a:p>
            <a:r>
              <a:rPr lang="en-GB" sz="1200" kern="1200" dirty="0">
                <a:solidFill>
                  <a:schemeClr val="tx1"/>
                </a:solidFill>
                <a:effectLst/>
                <a:latin typeface="+mn-lt"/>
                <a:ea typeface="+mn-ea"/>
                <a:cs typeface="+mn-cs"/>
              </a:rPr>
              <a:t>Our friends?</a:t>
            </a:r>
          </a:p>
          <a:p>
            <a:r>
              <a:rPr lang="en-GB" sz="1200" kern="1200" dirty="0">
                <a:solidFill>
                  <a:schemeClr val="tx1"/>
                </a:solidFill>
                <a:effectLst/>
                <a:latin typeface="+mn-lt"/>
                <a:ea typeface="+mn-ea"/>
                <a:cs typeface="+mn-cs"/>
              </a:rPr>
              <a:t>Our family?</a:t>
            </a:r>
          </a:p>
          <a:p>
            <a:r>
              <a:rPr lang="en-GB" sz="1200" kern="1200" dirty="0">
                <a:solidFill>
                  <a:schemeClr val="tx1"/>
                </a:solidFill>
                <a:effectLst/>
                <a:latin typeface="+mn-lt"/>
                <a:ea typeface="+mn-ea"/>
                <a:cs typeface="+mn-cs"/>
              </a:rPr>
              <a:t>God? We thank you God that you are with us helping us during these times. </a:t>
            </a:r>
          </a:p>
          <a:p>
            <a:r>
              <a:rPr lang="en-GB" sz="1200" kern="1200" dirty="0">
                <a:solidFill>
                  <a:schemeClr val="tx1"/>
                </a:solidFill>
                <a:effectLst/>
                <a:latin typeface="+mn-lt"/>
                <a:ea typeface="+mn-ea"/>
                <a:cs typeface="+mn-cs"/>
              </a:rPr>
              <a:t>Now let us open our eyes and say this prayer together.</a:t>
            </a:r>
          </a:p>
        </p:txBody>
      </p:sp>
      <p:sp>
        <p:nvSpPr>
          <p:cNvPr id="4" name="Slide Number Placeholder 3"/>
          <p:cNvSpPr>
            <a:spLocks noGrp="1"/>
          </p:cNvSpPr>
          <p:nvPr>
            <p:ph type="sldNum" sz="quarter" idx="10"/>
          </p:nvPr>
        </p:nvSpPr>
        <p:spPr/>
        <p:txBody>
          <a:bodyPr/>
          <a:lstStyle/>
          <a:p>
            <a:fld id="{EE268E95-959B-44D2-83EC-84053E731D57}" type="slidenum">
              <a:rPr lang="en-GB" smtClean="0"/>
              <a:t>12</a:t>
            </a:fld>
            <a:endParaRPr lang="en-GB"/>
          </a:p>
        </p:txBody>
      </p:sp>
    </p:spTree>
    <p:extLst>
      <p:ext uri="{BB962C8B-B14F-4D97-AF65-F5344CB8AC3E}">
        <p14:creationId xmlns:p14="http://schemas.microsoft.com/office/powerpoint/2010/main" val="32769099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GB" sz="1200" i="1" kern="1200" noProof="0" dirty="0">
                <a:solidFill>
                  <a:schemeClr val="tx1"/>
                </a:solidFill>
                <a:effectLst/>
                <a:latin typeface="+mn-lt"/>
                <a:ea typeface="+mn-ea"/>
                <a:cs typeface="+mn-cs"/>
              </a:rPr>
              <a:t>Suggested hymns (if times allows it) for after prayer:</a:t>
            </a:r>
          </a:p>
          <a:p>
            <a:pPr lvl="0"/>
            <a:r>
              <a:rPr lang="en-GB" sz="1200" i="1" kern="1200" noProof="0" dirty="0">
                <a:solidFill>
                  <a:schemeClr val="tx1"/>
                </a:solidFill>
                <a:effectLst/>
                <a:latin typeface="+mn-lt"/>
                <a:ea typeface="+mn-ea"/>
                <a:cs typeface="+mn-cs"/>
              </a:rPr>
              <a:t>Here I am Lord by Dan </a:t>
            </a:r>
            <a:r>
              <a:rPr lang="en-GB" sz="1200" i="1" kern="1200" noProof="0" dirty="0" err="1">
                <a:solidFill>
                  <a:schemeClr val="tx1"/>
                </a:solidFill>
                <a:effectLst/>
                <a:latin typeface="+mn-lt"/>
                <a:ea typeface="+mn-ea"/>
                <a:cs typeface="+mn-cs"/>
              </a:rPr>
              <a:t>Schutte</a:t>
            </a:r>
            <a:r>
              <a:rPr lang="en-GB" sz="1200" i="1" kern="1200" noProof="0" dirty="0">
                <a:solidFill>
                  <a:schemeClr val="tx1"/>
                </a:solidFill>
                <a:effectLst/>
                <a:latin typeface="+mn-lt"/>
                <a:ea typeface="+mn-ea"/>
                <a:cs typeface="+mn-cs"/>
              </a:rPr>
              <a:t>, 1981</a:t>
            </a:r>
          </a:p>
          <a:p>
            <a:r>
              <a:rPr lang="en-GB" sz="1200" i="1" kern="1200" noProof="0" dirty="0">
                <a:solidFill>
                  <a:schemeClr val="tx1"/>
                </a:solidFill>
                <a:effectLst/>
                <a:latin typeface="+mn-lt"/>
                <a:ea typeface="+mn-ea"/>
                <a:cs typeface="+mn-cs"/>
              </a:rPr>
              <a:t>God Spirit is in my Heart by A. Date &amp; H. Richards. © 1982 Kevin Mayhew Ltd.</a:t>
            </a:r>
          </a:p>
          <a:p>
            <a:endParaRPr lang="es-MX" sz="1200" kern="1200" noProof="0" dirty="0">
              <a:solidFill>
                <a:schemeClr val="tx1"/>
              </a:solidFill>
              <a:effectLst/>
              <a:latin typeface="+mn-lt"/>
              <a:ea typeface="+mn-ea"/>
              <a:cs typeface="+mn-cs"/>
            </a:endParaRPr>
          </a:p>
          <a:p>
            <a:r>
              <a:rPr lang="en-GB" sz="1200" kern="1200" noProof="0" dirty="0">
                <a:solidFill>
                  <a:schemeClr val="tx1"/>
                </a:solidFill>
                <a:effectLst/>
                <a:latin typeface="+mn-lt"/>
                <a:ea typeface="+mn-ea"/>
                <a:cs typeface="+mn-cs"/>
              </a:rPr>
              <a:t>CLOSING</a:t>
            </a:r>
            <a:r>
              <a:rPr lang="en-GB" sz="1200" kern="1200" baseline="0" noProof="0" dirty="0">
                <a:solidFill>
                  <a:schemeClr val="tx1"/>
                </a:solidFill>
                <a:effectLst/>
                <a:latin typeface="+mn-lt"/>
                <a:ea typeface="+mn-ea"/>
                <a:cs typeface="+mn-cs"/>
              </a:rPr>
              <a:t> SUMMARY:</a:t>
            </a:r>
            <a:endParaRPr lang="en-GB" sz="1200" kern="1200" noProof="0" dirty="0">
              <a:solidFill>
                <a:schemeClr val="tx1"/>
              </a:solidFill>
              <a:effectLst/>
              <a:latin typeface="+mn-lt"/>
              <a:ea typeface="+mn-ea"/>
              <a:cs typeface="+mn-cs"/>
            </a:endParaRPr>
          </a:p>
          <a:p>
            <a:pPr marL="171450" indent="-171450">
              <a:buFontTx/>
              <a:buChar char="-"/>
            </a:pPr>
            <a:r>
              <a:rPr lang="en-GB" sz="1200" kern="1200" noProof="0" dirty="0">
                <a:solidFill>
                  <a:schemeClr val="tx1"/>
                </a:solidFill>
                <a:effectLst/>
                <a:latin typeface="+mn-lt"/>
                <a:ea typeface="+mn-ea"/>
                <a:cs typeface="+mn-cs"/>
              </a:rPr>
              <a:t>So, we’ve learned about</a:t>
            </a:r>
            <a:r>
              <a:rPr lang="en-GB" sz="1200" kern="1200" baseline="0" noProof="0" dirty="0">
                <a:solidFill>
                  <a:schemeClr val="tx1"/>
                </a:solidFill>
                <a:effectLst/>
                <a:latin typeface="+mn-lt"/>
                <a:ea typeface="+mn-ea"/>
                <a:cs typeface="+mn-cs"/>
              </a:rPr>
              <a:t> St Peter Claver and how he helped the slaves.</a:t>
            </a:r>
          </a:p>
          <a:p>
            <a:pPr marL="171450" indent="-171450">
              <a:buFontTx/>
              <a:buChar char="-"/>
            </a:pPr>
            <a:r>
              <a:rPr lang="en-GB" sz="1200" kern="1200" baseline="0" noProof="0" dirty="0">
                <a:solidFill>
                  <a:schemeClr val="tx1"/>
                </a:solidFill>
                <a:effectLst/>
                <a:latin typeface="+mn-lt"/>
                <a:ea typeface="+mn-ea"/>
                <a:cs typeface="+mn-cs"/>
              </a:rPr>
              <a:t>We have learned about </a:t>
            </a:r>
            <a:r>
              <a:rPr lang="en-GB" sz="1200" kern="1200" baseline="0" noProof="0">
                <a:solidFill>
                  <a:schemeClr val="tx1"/>
                </a:solidFill>
                <a:effectLst/>
                <a:latin typeface="+mn-lt"/>
                <a:ea typeface="+mn-ea"/>
                <a:cs typeface="+mn-cs"/>
              </a:rPr>
              <a:t>Stella Maris and </a:t>
            </a:r>
            <a:r>
              <a:rPr lang="en-GB" sz="1200" kern="1200" baseline="0" noProof="0" dirty="0">
                <a:solidFill>
                  <a:schemeClr val="tx1"/>
                </a:solidFill>
                <a:effectLst/>
                <a:latin typeface="+mn-lt"/>
                <a:ea typeface="+mn-ea"/>
                <a:cs typeface="+mn-cs"/>
              </a:rPr>
              <a:t>how they help seafarers.</a:t>
            </a:r>
          </a:p>
          <a:p>
            <a:pPr marL="171450" indent="-171450">
              <a:buFontTx/>
              <a:buChar char="-"/>
            </a:pPr>
            <a:r>
              <a:rPr lang="en-GB" sz="1200" kern="1200" dirty="0">
                <a:solidFill>
                  <a:schemeClr val="tx1"/>
                </a:solidFill>
                <a:effectLst/>
                <a:latin typeface="+mn-lt"/>
                <a:ea typeface="+mn-ea"/>
                <a:cs typeface="+mn-cs"/>
              </a:rPr>
              <a:t>We have learned that God loves me and wants to fill me with his love and peace.</a:t>
            </a:r>
          </a:p>
          <a:p>
            <a:endParaRPr lang="en-GB" b="1" i="1" dirty="0"/>
          </a:p>
          <a:p>
            <a:endParaRPr lang="en-US" dirty="0"/>
          </a:p>
        </p:txBody>
      </p:sp>
      <p:sp>
        <p:nvSpPr>
          <p:cNvPr id="4" name="Slide Number Placeholder 3"/>
          <p:cNvSpPr>
            <a:spLocks noGrp="1"/>
          </p:cNvSpPr>
          <p:nvPr>
            <p:ph type="sldNum" sz="quarter" idx="10"/>
          </p:nvPr>
        </p:nvSpPr>
        <p:spPr/>
        <p:txBody>
          <a:bodyPr/>
          <a:lstStyle/>
          <a:p>
            <a:fld id="{48A6A1BD-9828-7F41-8FBB-4CA5D81DB9D9}" type="slidenum">
              <a:rPr lang="en-US" smtClean="0"/>
              <a:t>13</a:t>
            </a:fld>
            <a:endParaRPr lang="en-US"/>
          </a:p>
        </p:txBody>
      </p:sp>
    </p:spTree>
    <p:extLst>
      <p:ext uri="{BB962C8B-B14F-4D97-AF65-F5344CB8AC3E}">
        <p14:creationId xmlns:p14="http://schemas.microsoft.com/office/powerpoint/2010/main" val="5160916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i="1" kern="1200" dirty="0">
                <a:solidFill>
                  <a:schemeClr val="tx1"/>
                </a:solidFill>
                <a:effectLst/>
                <a:latin typeface="+mn-lt"/>
                <a:ea typeface="+mn-ea"/>
                <a:cs typeface="+mn-cs"/>
              </a:rPr>
              <a:t>Children exit with superhero</a:t>
            </a:r>
            <a:r>
              <a:rPr lang="en-GB" sz="1200" i="1" kern="1200" baseline="0" dirty="0">
                <a:solidFill>
                  <a:schemeClr val="tx1"/>
                </a:solidFill>
                <a:effectLst/>
                <a:latin typeface="+mn-lt"/>
                <a:ea typeface="+mn-ea"/>
                <a:cs typeface="+mn-cs"/>
              </a:rPr>
              <a:t> </a:t>
            </a:r>
            <a:r>
              <a:rPr lang="en-GB" sz="1200" i="1" kern="1200" dirty="0">
                <a:solidFill>
                  <a:schemeClr val="tx1"/>
                </a:solidFill>
                <a:effectLst/>
                <a:latin typeface="+mn-lt"/>
                <a:ea typeface="+mn-ea"/>
                <a:cs typeface="+mn-cs"/>
              </a:rPr>
              <a:t>music playing in the background (embedded). </a:t>
            </a:r>
          </a:p>
          <a:p>
            <a:r>
              <a:rPr lang="en-GB" sz="1200" i="1" kern="1200" dirty="0">
                <a:solidFill>
                  <a:schemeClr val="tx1"/>
                </a:solidFill>
                <a:effectLst/>
                <a:latin typeface="+mn-lt"/>
                <a:ea typeface="+mn-ea"/>
                <a:cs typeface="+mn-cs"/>
              </a:rPr>
              <a:t>All images appear at once OR fade in and out.</a:t>
            </a:r>
          </a:p>
          <a:p>
            <a:endParaRPr lang="es-MX" sz="1200" i="1" kern="1200" noProof="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MX" sz="1200" i="1" kern="1200" noProof="0" dirty="0">
                <a:solidFill>
                  <a:schemeClr val="tx1"/>
                </a:solidFill>
                <a:effectLst/>
                <a:latin typeface="+mn-lt"/>
                <a:ea typeface="+mn-ea"/>
                <a:cs typeface="+mn-cs"/>
              </a:rPr>
              <a:t>EMBEDDED MUSIC: </a:t>
            </a:r>
            <a:r>
              <a:rPr lang="en-US" sz="1200" i="1" kern="1200" dirty="0" err="1">
                <a:solidFill>
                  <a:schemeClr val="tx1"/>
                </a:solidFill>
                <a:effectLst/>
                <a:latin typeface="+mn-lt"/>
                <a:ea typeface="+mn-ea"/>
                <a:cs typeface="+mn-cs"/>
              </a:rPr>
              <a:t>Oceanward</a:t>
            </a:r>
            <a:r>
              <a:rPr lang="en-US" sz="1200" i="1" kern="1200" dirty="0">
                <a:solidFill>
                  <a:schemeClr val="tx1"/>
                </a:solidFill>
                <a:effectLst/>
                <a:latin typeface="+mn-lt"/>
                <a:ea typeface="+mn-ea"/>
                <a:cs typeface="+mn-cs"/>
              </a:rPr>
              <a:t> Heroes – Free Stock Music</a:t>
            </a:r>
            <a:endParaRPr lang="en-GB" sz="1200" i="1" kern="1200" dirty="0">
              <a:solidFill>
                <a:schemeClr val="tx1"/>
              </a:solidFill>
              <a:effectLst/>
              <a:latin typeface="+mn-lt"/>
              <a:ea typeface="+mn-ea"/>
              <a:cs typeface="+mn-cs"/>
            </a:endParaRPr>
          </a:p>
          <a:p>
            <a:endParaRPr lang="en-GB" noProof="0" dirty="0"/>
          </a:p>
        </p:txBody>
      </p:sp>
      <p:sp>
        <p:nvSpPr>
          <p:cNvPr id="4" name="Slide Number Placeholder 3"/>
          <p:cNvSpPr>
            <a:spLocks noGrp="1"/>
          </p:cNvSpPr>
          <p:nvPr>
            <p:ph type="sldNum" sz="quarter" idx="10"/>
          </p:nvPr>
        </p:nvSpPr>
        <p:spPr/>
        <p:txBody>
          <a:bodyPr/>
          <a:lstStyle/>
          <a:p>
            <a:fld id="{EE268E95-959B-44D2-83EC-84053E731D57}" type="slidenum">
              <a:rPr lang="en-GB" smtClean="0"/>
              <a:t>14</a:t>
            </a:fld>
            <a:endParaRPr lang="en-GB"/>
          </a:p>
        </p:txBody>
      </p:sp>
    </p:spTree>
    <p:extLst>
      <p:ext uri="{BB962C8B-B14F-4D97-AF65-F5344CB8AC3E}">
        <p14:creationId xmlns:p14="http://schemas.microsoft.com/office/powerpoint/2010/main" val="17735773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Let me tell you about a great hero called Peter Claver.</a:t>
            </a:r>
          </a:p>
          <a:p>
            <a:r>
              <a:rPr lang="en-GB" sz="1200" kern="1200" dirty="0">
                <a:solidFill>
                  <a:schemeClr val="tx1"/>
                </a:solidFill>
                <a:effectLst/>
                <a:latin typeface="+mn-lt"/>
                <a:ea typeface="+mn-ea"/>
                <a:cs typeface="+mn-cs"/>
              </a:rPr>
              <a:t>Peter was born in </a:t>
            </a:r>
            <a:r>
              <a:rPr lang="en-GB" sz="1200" kern="1200" dirty="0" err="1">
                <a:solidFill>
                  <a:schemeClr val="tx1"/>
                </a:solidFill>
                <a:effectLst/>
                <a:latin typeface="+mn-lt"/>
                <a:ea typeface="+mn-ea"/>
                <a:cs typeface="+mn-cs"/>
              </a:rPr>
              <a:t>Verdu</a:t>
            </a:r>
            <a:r>
              <a:rPr lang="en-GB" sz="1200" kern="1200" dirty="0">
                <a:solidFill>
                  <a:schemeClr val="tx1"/>
                </a:solidFill>
                <a:effectLst/>
                <a:latin typeface="+mn-lt"/>
                <a:ea typeface="+mn-ea"/>
                <a:cs typeface="+mn-cs"/>
              </a:rPr>
              <a:t>, Spain in 1580, over 400 years ago. During his studies to be a Priest he was sent to South America and was ordained a Priest in a city called </a:t>
            </a:r>
            <a:r>
              <a:rPr lang="en-GB" sz="1200" kern="1200" dirty="0" err="1">
                <a:solidFill>
                  <a:schemeClr val="tx1"/>
                </a:solidFill>
                <a:effectLst/>
                <a:latin typeface="+mn-lt"/>
                <a:ea typeface="+mn-ea"/>
                <a:cs typeface="+mn-cs"/>
              </a:rPr>
              <a:t>Cartegena</a:t>
            </a:r>
            <a:r>
              <a:rPr lang="en-GB" sz="1200" kern="1200" dirty="0">
                <a:solidFill>
                  <a:schemeClr val="tx1"/>
                </a:solidFill>
                <a:effectLst/>
                <a:latin typeface="+mn-lt"/>
                <a:ea typeface="+mn-ea"/>
                <a:cs typeface="+mn-cs"/>
              </a:rPr>
              <a:t> (pronounced Car-ta-hen-a) in a country now called Colombia. </a:t>
            </a:r>
          </a:p>
          <a:p>
            <a:r>
              <a:rPr lang="en-GB" sz="1200" kern="1200" dirty="0">
                <a:solidFill>
                  <a:schemeClr val="tx1"/>
                </a:solidFill>
                <a:effectLst/>
                <a:latin typeface="+mn-lt"/>
                <a:ea typeface="+mn-ea"/>
                <a:cs typeface="+mn-cs"/>
              </a:rPr>
              <a:t> </a:t>
            </a:r>
          </a:p>
          <a:p>
            <a:r>
              <a:rPr lang="en-GB" sz="1200" i="1" kern="1200" dirty="0">
                <a:solidFill>
                  <a:schemeClr val="tx1"/>
                </a:solidFill>
                <a:effectLst/>
                <a:latin typeface="+mn-lt"/>
                <a:ea typeface="+mn-ea"/>
                <a:cs typeface="+mn-cs"/>
              </a:rPr>
              <a:t>CLICK MOUSE FOR MAP ANIMATION</a:t>
            </a: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Peter Claver felt deep in his heart that he was loved by God and he wanted to share this love with everyone and let them feel in their hearts the happiness God wanted to give them.</a:t>
            </a:r>
          </a:p>
        </p:txBody>
      </p:sp>
      <p:sp>
        <p:nvSpPr>
          <p:cNvPr id="4" name="Slide Number Placeholder 3"/>
          <p:cNvSpPr>
            <a:spLocks noGrp="1"/>
          </p:cNvSpPr>
          <p:nvPr>
            <p:ph type="sldNum" sz="quarter" idx="10"/>
          </p:nvPr>
        </p:nvSpPr>
        <p:spPr/>
        <p:txBody>
          <a:bodyPr/>
          <a:lstStyle/>
          <a:p>
            <a:fld id="{EE268E95-959B-44D2-83EC-84053E731D57}" type="slidenum">
              <a:rPr lang="en-GB" smtClean="0"/>
              <a:t>2</a:t>
            </a:fld>
            <a:endParaRPr lang="en-GB"/>
          </a:p>
        </p:txBody>
      </p:sp>
    </p:spTree>
    <p:extLst>
      <p:ext uri="{BB962C8B-B14F-4D97-AF65-F5344CB8AC3E}">
        <p14:creationId xmlns:p14="http://schemas.microsoft.com/office/powerpoint/2010/main" val="22003658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The journey across the ocean to Cartagena won’t have been easy for Peter, it lasted many weeks and people were often very uncomfortable because of the wind, rain and storms. The food wasn’t fresh and there wasn’t much fresh water either. People had to wash in sea water and often wear the same clothes for the whole journey. The journey was hard but not as hard for Peter as it was for some.</a:t>
            </a:r>
          </a:p>
          <a:p>
            <a:endParaRPr lang="en-US" dirty="0"/>
          </a:p>
        </p:txBody>
      </p:sp>
      <p:sp>
        <p:nvSpPr>
          <p:cNvPr id="4" name="Slide Number Placeholder 3"/>
          <p:cNvSpPr>
            <a:spLocks noGrp="1"/>
          </p:cNvSpPr>
          <p:nvPr>
            <p:ph type="sldNum" sz="quarter" idx="10"/>
          </p:nvPr>
        </p:nvSpPr>
        <p:spPr/>
        <p:txBody>
          <a:bodyPr/>
          <a:lstStyle/>
          <a:p>
            <a:fld id="{48A6A1BD-9828-7F41-8FBB-4CA5D81DB9D9}" type="slidenum">
              <a:rPr lang="en-US" smtClean="0"/>
              <a:t>3</a:t>
            </a:fld>
            <a:endParaRPr lang="en-US"/>
          </a:p>
        </p:txBody>
      </p:sp>
    </p:spTree>
    <p:extLst>
      <p:ext uri="{BB962C8B-B14F-4D97-AF65-F5344CB8AC3E}">
        <p14:creationId xmlns:p14="http://schemas.microsoft.com/office/powerpoint/2010/main" val="511416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At this time it wasn’t unusual for many people to be taken from their homes and made to work in other parts of the world even though they did not want to. When this happened the people were called slaves. Many people were forced to travel from Africa to Cartagena and other places by boat and their journeys were not good. They weren’t treated well or looked after. They weren’t given enough food and the journeys were very bad. Many of them died on the way. Peter knew what the journey was like but for the slaves it was a whole lot worse.</a:t>
            </a:r>
          </a:p>
          <a:p>
            <a:endParaRPr lang="en-US" dirty="0"/>
          </a:p>
        </p:txBody>
      </p:sp>
      <p:sp>
        <p:nvSpPr>
          <p:cNvPr id="4" name="Slide Number Placeholder 3"/>
          <p:cNvSpPr>
            <a:spLocks noGrp="1"/>
          </p:cNvSpPr>
          <p:nvPr>
            <p:ph type="sldNum" sz="quarter" idx="10"/>
          </p:nvPr>
        </p:nvSpPr>
        <p:spPr/>
        <p:txBody>
          <a:bodyPr/>
          <a:lstStyle/>
          <a:p>
            <a:fld id="{48A6A1BD-9828-7F41-8FBB-4CA5D81DB9D9}" type="slidenum">
              <a:rPr lang="en-US" smtClean="0"/>
              <a:t>4</a:t>
            </a:fld>
            <a:endParaRPr lang="en-US"/>
          </a:p>
        </p:txBody>
      </p:sp>
    </p:spTree>
    <p:extLst>
      <p:ext uri="{BB962C8B-B14F-4D97-AF65-F5344CB8AC3E}">
        <p14:creationId xmlns:p14="http://schemas.microsoft.com/office/powerpoint/2010/main" val="29255557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When they finally arrived in Cartagena the people were very sad, they were scared, they were lonely because they missed their families, they were angry because they hadn’t been treated well, they were hungry because they hadn’t been given enough food, they were thirsty because they hadn’t been given enough to drink and many were sick. Cartagena was the place to which many of these ships sailed.</a:t>
            </a:r>
          </a:p>
          <a:p>
            <a:endParaRPr lang="en-US" dirty="0"/>
          </a:p>
        </p:txBody>
      </p:sp>
      <p:sp>
        <p:nvSpPr>
          <p:cNvPr id="4" name="Slide Number Placeholder 3"/>
          <p:cNvSpPr>
            <a:spLocks noGrp="1"/>
          </p:cNvSpPr>
          <p:nvPr>
            <p:ph type="sldNum" sz="quarter" idx="10"/>
          </p:nvPr>
        </p:nvSpPr>
        <p:spPr/>
        <p:txBody>
          <a:bodyPr/>
          <a:lstStyle/>
          <a:p>
            <a:fld id="{48A6A1BD-9828-7F41-8FBB-4CA5D81DB9D9}" type="slidenum">
              <a:rPr lang="en-US" smtClean="0"/>
              <a:t>5</a:t>
            </a:fld>
            <a:endParaRPr lang="en-US"/>
          </a:p>
        </p:txBody>
      </p:sp>
    </p:spTree>
    <p:extLst>
      <p:ext uri="{BB962C8B-B14F-4D97-AF65-F5344CB8AC3E}">
        <p14:creationId xmlns:p14="http://schemas.microsoft.com/office/powerpoint/2010/main" val="15690799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dirty="0"/>
              <a:t>Peter Claver, who was very </a:t>
            </a:r>
            <a:r>
              <a:rPr lang="en-GB" b="1" dirty="0"/>
              <a:t>kind and caring</a:t>
            </a:r>
            <a:r>
              <a:rPr lang="en-GB" b="0" dirty="0"/>
              <a:t>, used to go to these ships and look after these people. He was very </a:t>
            </a:r>
            <a:r>
              <a:rPr lang="en-GB" b="1" dirty="0"/>
              <a:t>generous</a:t>
            </a:r>
            <a:r>
              <a:rPr lang="en-GB" b="0" dirty="0"/>
              <a:t> and gave them food and drink, he gave them clothes and medicine to help them get better. He was </a:t>
            </a:r>
            <a:r>
              <a:rPr lang="en-GB" b="1" dirty="0"/>
              <a:t>friendly</a:t>
            </a:r>
            <a:r>
              <a:rPr lang="en-GB" b="0" dirty="0"/>
              <a:t> to them and </a:t>
            </a:r>
            <a:r>
              <a:rPr lang="en-GB" b="1" dirty="0"/>
              <a:t>helped</a:t>
            </a:r>
            <a:r>
              <a:rPr lang="en-GB" b="0" dirty="0"/>
              <a:t> them. Not only this, most of them didn’t know that God loved them and was with them all the time even when they felt sad or lonely. Peter Claver </a:t>
            </a:r>
            <a:r>
              <a:rPr lang="en-GB" b="1" dirty="0"/>
              <a:t>taught them about Jesus </a:t>
            </a:r>
            <a:r>
              <a:rPr lang="en-GB" b="0" dirty="0"/>
              <a:t>and helped many of them believe in God. He was very </a:t>
            </a:r>
            <a:r>
              <a:rPr lang="en-GB" b="1" dirty="0"/>
              <a:t>loving. </a:t>
            </a:r>
          </a:p>
          <a:p>
            <a:endParaRPr lang="en-GB" b="1" dirty="0"/>
          </a:p>
          <a:p>
            <a:r>
              <a:rPr lang="es-MX" b="1" i="1" dirty="0"/>
              <a:t>CLICK PER WORD</a:t>
            </a:r>
          </a:p>
          <a:p>
            <a:endParaRPr lang="es-MX" b="1" dirty="0"/>
          </a:p>
          <a:p>
            <a:r>
              <a:rPr lang="en-GB" b="0" noProof="0" dirty="0"/>
              <a:t>Sometimes it is hard to be loving and caring but we can see in St Peter Claver’s story what a big</a:t>
            </a:r>
            <a:r>
              <a:rPr lang="en-GB" b="0" baseline="0" noProof="0" dirty="0"/>
              <a:t> difference it made to the slaves.</a:t>
            </a:r>
            <a:endParaRPr lang="en-GB" b="0" noProof="0" dirty="0"/>
          </a:p>
          <a:p>
            <a:endParaRPr lang="en-US" dirty="0"/>
          </a:p>
        </p:txBody>
      </p:sp>
      <p:sp>
        <p:nvSpPr>
          <p:cNvPr id="4" name="Slide Number Placeholder 3"/>
          <p:cNvSpPr>
            <a:spLocks noGrp="1"/>
          </p:cNvSpPr>
          <p:nvPr>
            <p:ph type="sldNum" sz="quarter" idx="10"/>
          </p:nvPr>
        </p:nvSpPr>
        <p:spPr/>
        <p:txBody>
          <a:bodyPr/>
          <a:lstStyle/>
          <a:p>
            <a:fld id="{48A6A1BD-9828-7F41-8FBB-4CA5D81DB9D9}" type="slidenum">
              <a:rPr lang="en-US" smtClean="0"/>
              <a:t>6</a:t>
            </a:fld>
            <a:endParaRPr lang="en-US"/>
          </a:p>
        </p:txBody>
      </p:sp>
    </p:spTree>
    <p:extLst>
      <p:ext uri="{BB962C8B-B14F-4D97-AF65-F5344CB8AC3E}">
        <p14:creationId xmlns:p14="http://schemas.microsoft.com/office/powerpoint/2010/main" val="34744031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He did not own very much so he often needed to beg people for food and drink to give to the slaves. Peter Claver knew that God loved him and so kept saying yes to what God asked him to do. He knew and shared God’s love so much that he sets us a really good example about how to follow God which is why we now call him </a:t>
            </a:r>
            <a:r>
              <a:rPr lang="en-GB" sz="1200" b="1" kern="1200" dirty="0">
                <a:solidFill>
                  <a:schemeClr val="tx1"/>
                </a:solidFill>
                <a:effectLst/>
                <a:latin typeface="+mn-lt"/>
                <a:ea typeface="+mn-ea"/>
                <a:cs typeface="+mn-cs"/>
              </a:rPr>
              <a:t>Saint</a:t>
            </a:r>
            <a:r>
              <a:rPr lang="en-GB" sz="1200" kern="1200" dirty="0">
                <a:solidFill>
                  <a:schemeClr val="tx1"/>
                </a:solidFill>
                <a:effectLst/>
                <a:latin typeface="+mn-lt"/>
                <a:ea typeface="+mn-ea"/>
                <a:cs typeface="+mn-cs"/>
              </a:rPr>
              <a:t> Peter Claver.</a:t>
            </a:r>
          </a:p>
          <a:p>
            <a:endParaRPr lang="en-GB" dirty="0"/>
          </a:p>
          <a:p>
            <a:r>
              <a:rPr lang="en-GB" i="1" dirty="0"/>
              <a:t>CLICK (image super</a:t>
            </a:r>
            <a:r>
              <a:rPr lang="en-GB" i="1" baseline="0" dirty="0"/>
              <a:t> hero)</a:t>
            </a:r>
          </a:p>
          <a:p>
            <a:endParaRPr lang="en-GB" i="1" dirty="0"/>
          </a:p>
          <a:p>
            <a:r>
              <a:rPr lang="en-GB" dirty="0"/>
              <a:t>We think St Peter Claver is a great hero because he did what was needed at that time and that was to look after the slaves. When we know that God loves us and is with us it can help us even when we feel sad and lonely. </a:t>
            </a:r>
          </a:p>
          <a:p>
            <a:endParaRPr lang="es-MX" dirty="0"/>
          </a:p>
          <a:p>
            <a:pPr marL="0" marR="0" indent="0" algn="l" defTabSz="914400" rtl="0" eaLnBrk="1" fontAlgn="auto" latinLnBrk="0" hangingPunct="1">
              <a:lnSpc>
                <a:spcPct val="100000"/>
              </a:lnSpc>
              <a:spcBef>
                <a:spcPts val="0"/>
              </a:spcBef>
              <a:spcAft>
                <a:spcPts val="0"/>
              </a:spcAft>
              <a:buClrTx/>
              <a:buSzTx/>
              <a:buFontTx/>
              <a:buNone/>
              <a:tabLst/>
              <a:defRPr/>
            </a:pPr>
            <a:r>
              <a:rPr lang="en-GB" sz="1200" i="1" kern="1200" dirty="0">
                <a:solidFill>
                  <a:schemeClr val="tx1"/>
                </a:solidFill>
                <a:effectLst/>
                <a:latin typeface="+mn-lt"/>
                <a:ea typeface="+mn-ea"/>
                <a:cs typeface="+mn-cs"/>
              </a:rPr>
              <a:t>CLICK (Bible quote)</a:t>
            </a:r>
          </a:p>
          <a:p>
            <a:pPr marL="0" marR="0" indent="0" algn="l" defTabSz="914400" rtl="0" eaLnBrk="1" fontAlgn="auto" latinLnBrk="0" hangingPunct="1">
              <a:lnSpc>
                <a:spcPct val="100000"/>
              </a:lnSpc>
              <a:spcBef>
                <a:spcPts val="0"/>
              </a:spcBef>
              <a:spcAft>
                <a:spcPts val="0"/>
              </a:spcAft>
              <a:buClrTx/>
              <a:buSzTx/>
              <a:buFontTx/>
              <a:buNone/>
              <a:tabLst/>
              <a:defRPr/>
            </a:pPr>
            <a:endParaRPr lang="es-MX" i="1" dirty="0"/>
          </a:p>
          <a:p>
            <a:r>
              <a:rPr lang="en-GB" sz="1200" kern="1200" dirty="0">
                <a:solidFill>
                  <a:schemeClr val="tx1"/>
                </a:solidFill>
                <a:effectLst/>
                <a:latin typeface="+mn-lt"/>
                <a:ea typeface="+mn-ea"/>
                <a:cs typeface="+mn-cs"/>
              </a:rPr>
              <a:t>It says in the Bible “Let us love, then, because (God) first loved us”. St Peter Claver knew that he was loved by God and he wanted to share this love with the slaves and let them know that they too were loved by God.</a:t>
            </a:r>
          </a:p>
          <a:p>
            <a:endParaRPr lang="en-US" dirty="0"/>
          </a:p>
        </p:txBody>
      </p:sp>
      <p:sp>
        <p:nvSpPr>
          <p:cNvPr id="4" name="Slide Number Placeholder 3"/>
          <p:cNvSpPr>
            <a:spLocks noGrp="1"/>
          </p:cNvSpPr>
          <p:nvPr>
            <p:ph type="sldNum" sz="quarter" idx="10"/>
          </p:nvPr>
        </p:nvSpPr>
        <p:spPr/>
        <p:txBody>
          <a:bodyPr/>
          <a:lstStyle/>
          <a:p>
            <a:fld id="{48A6A1BD-9828-7F41-8FBB-4CA5D81DB9D9}" type="slidenum">
              <a:rPr lang="en-US" smtClean="0"/>
              <a:t>7</a:t>
            </a:fld>
            <a:endParaRPr lang="en-US"/>
          </a:p>
        </p:txBody>
      </p:sp>
    </p:spTree>
    <p:extLst>
      <p:ext uri="{BB962C8B-B14F-4D97-AF65-F5344CB8AC3E}">
        <p14:creationId xmlns:p14="http://schemas.microsoft.com/office/powerpoint/2010/main" val="33577233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 </a:t>
            </a:r>
            <a:r>
              <a:rPr lang="en-GB" b="1" dirty="0"/>
              <a:t>So that is the story of St Peter Claver. Now, can we remember how the slaves felt when they arrived in Cartagena?</a:t>
            </a:r>
          </a:p>
          <a:p>
            <a:endParaRPr lang="en-GB" dirty="0"/>
          </a:p>
          <a:p>
            <a:r>
              <a:rPr lang="en-GB" dirty="0"/>
              <a:t>Sad, scared, lonely, angry, hungry, thirsty, sick.</a:t>
            </a:r>
          </a:p>
          <a:p>
            <a:endParaRPr lang="en-GB" dirty="0"/>
          </a:p>
          <a:p>
            <a:r>
              <a:rPr lang="en-GB" b="1" dirty="0"/>
              <a:t>- And what did St Peter Claver do to help those people? </a:t>
            </a:r>
          </a:p>
          <a:p>
            <a:endParaRPr lang="en-GB" dirty="0"/>
          </a:p>
          <a:p>
            <a:r>
              <a:rPr lang="en-GB" dirty="0"/>
              <a:t>He gave them food, drink, clothes &amp; medicine.</a:t>
            </a:r>
          </a:p>
          <a:p>
            <a:r>
              <a:rPr lang="en-GB" dirty="0"/>
              <a:t>He was friendly to them and helped them.</a:t>
            </a:r>
          </a:p>
          <a:p>
            <a:r>
              <a:rPr lang="en-GB" dirty="0"/>
              <a:t>He taught them about God and how God loved them and was with them even when they were sad and lonely</a:t>
            </a:r>
          </a:p>
          <a:p>
            <a:endParaRPr lang="en-GB" dirty="0"/>
          </a:p>
          <a:p>
            <a:r>
              <a:rPr lang="en-GB" b="1" dirty="0"/>
              <a:t>We think St Peter Claver was a great hero. But that was 400 years ago, what about now? </a:t>
            </a:r>
          </a:p>
          <a:p>
            <a:endParaRPr lang="en-US" dirty="0"/>
          </a:p>
        </p:txBody>
      </p:sp>
      <p:sp>
        <p:nvSpPr>
          <p:cNvPr id="4" name="Slide Number Placeholder 3"/>
          <p:cNvSpPr>
            <a:spLocks noGrp="1"/>
          </p:cNvSpPr>
          <p:nvPr>
            <p:ph type="sldNum" sz="quarter" idx="10"/>
          </p:nvPr>
        </p:nvSpPr>
        <p:spPr/>
        <p:txBody>
          <a:bodyPr/>
          <a:lstStyle/>
          <a:p>
            <a:fld id="{48A6A1BD-9828-7F41-8FBB-4CA5D81DB9D9}" type="slidenum">
              <a:rPr lang="en-US" smtClean="0"/>
              <a:t>8</a:t>
            </a:fld>
            <a:endParaRPr lang="en-US"/>
          </a:p>
        </p:txBody>
      </p:sp>
    </p:spTree>
    <p:extLst>
      <p:ext uri="{BB962C8B-B14F-4D97-AF65-F5344CB8AC3E}">
        <p14:creationId xmlns:p14="http://schemas.microsoft.com/office/powerpoint/2010/main" val="12440407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Well there are some people who do similar things to what St Peter Claver did a long time ago. They are the chaplains of an organisation called Stella Maris. A chaplain is someone who cares for a group of people, supporting them in time of need and sharing God’s love with them. The chaplains of Stella Maris help seafarers who are the people that work at sea such as fishermen or sailors. </a:t>
            </a:r>
          </a:p>
          <a:p>
            <a:endParaRPr lang="es-MX" baseline="0" dirty="0"/>
          </a:p>
          <a:p>
            <a:r>
              <a:rPr lang="en-GB" sz="1200" kern="1200" dirty="0">
                <a:solidFill>
                  <a:schemeClr val="tx1"/>
                </a:solidFill>
                <a:effectLst/>
                <a:latin typeface="+mn-lt"/>
                <a:ea typeface="+mn-ea"/>
                <a:cs typeface="+mn-cs"/>
              </a:rPr>
              <a:t>Many seafarers are away from home for a long time and work very hard in dangerous conditions. Many of them work on ships because they need to feed their families or pay for their children to go to school and while they are at sea they miss their families a lot. This makes them feel sad, lonely and even scared of not seeing their families again. Sometimes seafarers aren’t looked after properly which makes them angry and feel like they have been forgotten. Sometimes they get sick which isn’t nice when you are away from home. </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In what can be a really hard job it’s understandable that sometimes they need help.</a:t>
            </a:r>
          </a:p>
          <a:p>
            <a:endParaRPr lang="en-US" dirty="0"/>
          </a:p>
        </p:txBody>
      </p:sp>
      <p:sp>
        <p:nvSpPr>
          <p:cNvPr id="4" name="Slide Number Placeholder 3"/>
          <p:cNvSpPr>
            <a:spLocks noGrp="1"/>
          </p:cNvSpPr>
          <p:nvPr>
            <p:ph type="sldNum" sz="quarter" idx="10"/>
          </p:nvPr>
        </p:nvSpPr>
        <p:spPr/>
        <p:txBody>
          <a:bodyPr/>
          <a:lstStyle/>
          <a:p>
            <a:fld id="{48A6A1BD-9828-7F41-8FBB-4CA5D81DB9D9}" type="slidenum">
              <a:rPr lang="en-US" smtClean="0"/>
              <a:t>9</a:t>
            </a:fld>
            <a:endParaRPr lang="en-US"/>
          </a:p>
        </p:txBody>
      </p:sp>
    </p:spTree>
    <p:extLst>
      <p:ext uri="{BB962C8B-B14F-4D97-AF65-F5344CB8AC3E}">
        <p14:creationId xmlns:p14="http://schemas.microsoft.com/office/powerpoint/2010/main" val="6685421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p:txBody>
          <a:bodyPr/>
          <a:lstStyle/>
          <a:p>
            <a:fld id="{D6E8366E-1F3A-DD44-858A-A68212B18F36}" type="datetimeFigureOut">
              <a:rPr lang="en-US" smtClean="0"/>
              <a:t>2/15/2021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1228899-6F58-EB4E-8978-C65F34E4495E}" type="slidenum">
              <a:rPr lang="en-US" smtClean="0"/>
              <a:t>‹#›</a:t>
            </a:fld>
            <a:endParaRPr lang="en-US"/>
          </a:p>
        </p:txBody>
      </p:sp>
    </p:spTree>
    <p:extLst>
      <p:ext uri="{BB962C8B-B14F-4D97-AF65-F5344CB8AC3E}">
        <p14:creationId xmlns:p14="http://schemas.microsoft.com/office/powerpoint/2010/main" val="10818774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D6E8366E-1F3A-DD44-858A-A68212B18F36}" type="datetimeFigureOut">
              <a:rPr lang="en-US" smtClean="0"/>
              <a:t>2/15/2021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1228899-6F58-EB4E-8978-C65F34E4495E}" type="slidenum">
              <a:rPr lang="en-US" smtClean="0"/>
              <a:t>‹#›</a:t>
            </a:fld>
            <a:endParaRPr lang="en-US"/>
          </a:p>
        </p:txBody>
      </p:sp>
    </p:spTree>
    <p:extLst>
      <p:ext uri="{BB962C8B-B14F-4D97-AF65-F5344CB8AC3E}">
        <p14:creationId xmlns:p14="http://schemas.microsoft.com/office/powerpoint/2010/main" val="41906594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D6E8366E-1F3A-DD44-858A-A68212B18F36}" type="datetimeFigureOut">
              <a:rPr lang="en-US" smtClean="0"/>
              <a:t>2/15/2021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1228899-6F58-EB4E-8978-C65F34E4495E}" type="slidenum">
              <a:rPr lang="en-US" smtClean="0"/>
              <a:t>‹#›</a:t>
            </a:fld>
            <a:endParaRPr lang="en-US"/>
          </a:p>
        </p:txBody>
      </p:sp>
    </p:spTree>
    <p:extLst>
      <p:ext uri="{BB962C8B-B14F-4D97-AF65-F5344CB8AC3E}">
        <p14:creationId xmlns:p14="http://schemas.microsoft.com/office/powerpoint/2010/main" val="12944334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D6E8366E-1F3A-DD44-858A-A68212B18F36}" type="datetimeFigureOut">
              <a:rPr lang="en-US" smtClean="0"/>
              <a:t>2/15/2021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1228899-6F58-EB4E-8978-C65F34E4495E}" type="slidenum">
              <a:rPr lang="en-US" smtClean="0"/>
              <a:t>‹#›</a:t>
            </a:fld>
            <a:endParaRPr lang="en-US"/>
          </a:p>
        </p:txBody>
      </p:sp>
    </p:spTree>
    <p:extLst>
      <p:ext uri="{BB962C8B-B14F-4D97-AF65-F5344CB8AC3E}">
        <p14:creationId xmlns:p14="http://schemas.microsoft.com/office/powerpoint/2010/main" val="41752807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D6E8366E-1F3A-DD44-858A-A68212B18F36}" type="datetimeFigureOut">
              <a:rPr lang="en-US" smtClean="0"/>
              <a:t>2/15/2021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1228899-6F58-EB4E-8978-C65F34E4495E}" type="slidenum">
              <a:rPr lang="en-US" smtClean="0"/>
              <a:t>‹#›</a:t>
            </a:fld>
            <a:endParaRPr lang="en-US"/>
          </a:p>
        </p:txBody>
      </p:sp>
    </p:spTree>
    <p:extLst>
      <p:ext uri="{BB962C8B-B14F-4D97-AF65-F5344CB8AC3E}">
        <p14:creationId xmlns:p14="http://schemas.microsoft.com/office/powerpoint/2010/main" val="15025295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p:cNvSpPr>
            <a:spLocks noGrp="1"/>
          </p:cNvSpPr>
          <p:nvPr>
            <p:ph type="dt" sz="half" idx="10"/>
          </p:nvPr>
        </p:nvSpPr>
        <p:spPr/>
        <p:txBody>
          <a:bodyPr/>
          <a:lstStyle/>
          <a:p>
            <a:fld id="{D6E8366E-1F3A-DD44-858A-A68212B18F36}" type="datetimeFigureOut">
              <a:rPr lang="en-US" smtClean="0"/>
              <a:t>2/15/2021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1228899-6F58-EB4E-8978-C65F34E4495E}" type="slidenum">
              <a:rPr lang="en-US" smtClean="0"/>
              <a:t>‹#›</a:t>
            </a:fld>
            <a:endParaRPr lang="en-US"/>
          </a:p>
        </p:txBody>
      </p:sp>
    </p:spTree>
    <p:extLst>
      <p:ext uri="{BB962C8B-B14F-4D97-AF65-F5344CB8AC3E}">
        <p14:creationId xmlns:p14="http://schemas.microsoft.com/office/powerpoint/2010/main" val="25890275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p:cNvSpPr>
            <a:spLocks noGrp="1"/>
          </p:cNvSpPr>
          <p:nvPr>
            <p:ph type="dt" sz="half" idx="10"/>
          </p:nvPr>
        </p:nvSpPr>
        <p:spPr/>
        <p:txBody>
          <a:bodyPr/>
          <a:lstStyle/>
          <a:p>
            <a:fld id="{D6E8366E-1F3A-DD44-858A-A68212B18F36}" type="datetimeFigureOut">
              <a:rPr lang="en-US" smtClean="0"/>
              <a:t>2/15/2021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1228899-6F58-EB4E-8978-C65F34E4495E}" type="slidenum">
              <a:rPr lang="en-US" smtClean="0"/>
              <a:t>‹#›</a:t>
            </a:fld>
            <a:endParaRPr lang="en-US"/>
          </a:p>
        </p:txBody>
      </p:sp>
    </p:spTree>
    <p:extLst>
      <p:ext uri="{BB962C8B-B14F-4D97-AF65-F5344CB8AC3E}">
        <p14:creationId xmlns:p14="http://schemas.microsoft.com/office/powerpoint/2010/main" val="39372709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2"/>
          <p:cNvSpPr>
            <a:spLocks noGrp="1"/>
          </p:cNvSpPr>
          <p:nvPr>
            <p:ph type="dt" sz="half" idx="10"/>
          </p:nvPr>
        </p:nvSpPr>
        <p:spPr/>
        <p:txBody>
          <a:bodyPr/>
          <a:lstStyle/>
          <a:p>
            <a:fld id="{D6E8366E-1F3A-DD44-858A-A68212B18F36}" type="datetimeFigureOut">
              <a:rPr lang="en-US" smtClean="0"/>
              <a:t>2/15/2021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1228899-6F58-EB4E-8978-C65F34E4495E}" type="slidenum">
              <a:rPr lang="en-US" smtClean="0"/>
              <a:t>‹#›</a:t>
            </a:fld>
            <a:endParaRPr lang="en-US"/>
          </a:p>
        </p:txBody>
      </p:sp>
    </p:spTree>
    <p:extLst>
      <p:ext uri="{BB962C8B-B14F-4D97-AF65-F5344CB8AC3E}">
        <p14:creationId xmlns:p14="http://schemas.microsoft.com/office/powerpoint/2010/main" val="36064470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6E8366E-1F3A-DD44-858A-A68212B18F36}" type="datetimeFigureOut">
              <a:rPr lang="en-US" smtClean="0"/>
              <a:t>2/15/2021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1228899-6F58-EB4E-8978-C65F34E4495E}" type="slidenum">
              <a:rPr lang="en-US" smtClean="0"/>
              <a:t>‹#›</a:t>
            </a:fld>
            <a:endParaRPr lang="en-US"/>
          </a:p>
        </p:txBody>
      </p:sp>
    </p:spTree>
    <p:extLst>
      <p:ext uri="{BB962C8B-B14F-4D97-AF65-F5344CB8AC3E}">
        <p14:creationId xmlns:p14="http://schemas.microsoft.com/office/powerpoint/2010/main" val="38460713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D6E8366E-1F3A-DD44-858A-A68212B18F36}" type="datetimeFigureOut">
              <a:rPr lang="en-US" smtClean="0"/>
              <a:t>2/15/2021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1228899-6F58-EB4E-8978-C65F34E4495E}" type="slidenum">
              <a:rPr lang="en-US" smtClean="0"/>
              <a:t>‹#›</a:t>
            </a:fld>
            <a:endParaRPr lang="en-US"/>
          </a:p>
        </p:txBody>
      </p:sp>
    </p:spTree>
    <p:extLst>
      <p:ext uri="{BB962C8B-B14F-4D97-AF65-F5344CB8AC3E}">
        <p14:creationId xmlns:p14="http://schemas.microsoft.com/office/powerpoint/2010/main" val="23515853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D6E8366E-1F3A-DD44-858A-A68212B18F36}" type="datetimeFigureOut">
              <a:rPr lang="en-US" smtClean="0"/>
              <a:t>2/15/2021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1228899-6F58-EB4E-8978-C65F34E4495E}" type="slidenum">
              <a:rPr lang="en-US" smtClean="0"/>
              <a:t>‹#›</a:t>
            </a:fld>
            <a:endParaRPr lang="en-US"/>
          </a:p>
        </p:txBody>
      </p:sp>
    </p:spTree>
    <p:extLst>
      <p:ext uri="{BB962C8B-B14F-4D97-AF65-F5344CB8AC3E}">
        <p14:creationId xmlns:p14="http://schemas.microsoft.com/office/powerpoint/2010/main" val="32231389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6E8366E-1F3A-DD44-858A-A68212B18F36}" type="datetimeFigureOut">
              <a:rPr lang="en-US" smtClean="0"/>
              <a:t>2/15/2021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1228899-6F58-EB4E-8978-C65F34E4495E}" type="slidenum">
              <a:rPr lang="en-US" smtClean="0"/>
              <a:t>‹#›</a:t>
            </a:fld>
            <a:endParaRPr lang="en-US"/>
          </a:p>
        </p:txBody>
      </p:sp>
    </p:spTree>
    <p:extLst>
      <p:ext uri="{BB962C8B-B14F-4D97-AF65-F5344CB8AC3E}">
        <p14:creationId xmlns:p14="http://schemas.microsoft.com/office/powerpoint/2010/main" val="428221216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23.jpg"/><Relationship Id="rId4" Type="http://schemas.openxmlformats.org/officeDocument/2006/relationships/image" Target="../media/image22.jpg"/></Relationships>
</file>

<file path=ppt/slides/_rels/slide11.xml.rels><?xml version="1.0" encoding="UTF-8" standalone="yes"?>
<Relationships xmlns="http://schemas.openxmlformats.org/package/2006/relationships"><Relationship Id="rId8" Type="http://schemas.openxmlformats.org/officeDocument/2006/relationships/image" Target="../media/image29.jpg"/><Relationship Id="rId3" Type="http://schemas.openxmlformats.org/officeDocument/2006/relationships/image" Target="../media/image24.jpg"/><Relationship Id="rId7" Type="http://schemas.openxmlformats.org/officeDocument/2006/relationships/image" Target="../media/image28.jp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27.jpg"/><Relationship Id="rId5" Type="http://schemas.openxmlformats.org/officeDocument/2006/relationships/image" Target="../media/image26.jpg"/><Relationship Id="rId4" Type="http://schemas.openxmlformats.org/officeDocument/2006/relationships/image" Target="../media/image25.jp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2.png"/><Relationship Id="rId5" Type="http://schemas.openxmlformats.org/officeDocument/2006/relationships/image" Target="../media/image30.jp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png"/><Relationship Id="rId5" Type="http://schemas.openxmlformats.org/officeDocument/2006/relationships/image" Target="../media/image32.jpg"/><Relationship Id="rId4" Type="http://schemas.openxmlformats.org/officeDocument/2006/relationships/notesSlide" Target="../notesSlides/notesSlide14.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ov"/><Relationship Id="rId1" Type="http://schemas.microsoft.com/office/2007/relationships/media" Target="../media/media2.mov"/><Relationship Id="rId6" Type="http://schemas.openxmlformats.org/officeDocument/2006/relationships/image" Target="../media/image4.png"/><Relationship Id="rId5" Type="http://schemas.openxmlformats.org/officeDocument/2006/relationships/image" Target="../media/image3.jp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8" Type="http://schemas.openxmlformats.org/officeDocument/2006/relationships/image" Target="../media/image13.jpg"/><Relationship Id="rId3" Type="http://schemas.openxmlformats.org/officeDocument/2006/relationships/image" Target="../media/image8.jpg"/><Relationship Id="rId7" Type="http://schemas.openxmlformats.org/officeDocument/2006/relationships/image" Target="../media/image12.jp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11.jpg"/><Relationship Id="rId5" Type="http://schemas.openxmlformats.org/officeDocument/2006/relationships/image" Target="../media/image10.jpg"/><Relationship Id="rId10" Type="http://schemas.openxmlformats.org/officeDocument/2006/relationships/image" Target="../media/image15.jpg"/><Relationship Id="rId4" Type="http://schemas.openxmlformats.org/officeDocument/2006/relationships/image" Target="../media/image9.jpg"/><Relationship Id="rId9" Type="http://schemas.openxmlformats.org/officeDocument/2006/relationships/image" Target="../media/image14.jpg"/></Relationships>
</file>

<file path=ppt/slides/_rels/slide7.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18.jpg"/><Relationship Id="rId4" Type="http://schemas.openxmlformats.org/officeDocument/2006/relationships/image" Target="../media/image17.jpg"/></Relationships>
</file>

<file path=ppt/slides/_rels/slide8.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10;&#10;Description automatically generated">
            <a:extLst>
              <a:ext uri="{FF2B5EF4-FFF2-40B4-BE49-F238E27FC236}">
                <a16:creationId xmlns:a16="http://schemas.microsoft.com/office/drawing/2014/main" id="{9F34365C-AAE9-364B-A5AA-BD4B1FCC2D3F}"/>
              </a:ext>
            </a:extLst>
          </p:cNvPr>
          <p:cNvPicPr>
            <a:picLocks noChangeAspect="1"/>
          </p:cNvPicPr>
          <p:nvPr/>
        </p:nvPicPr>
        <p:blipFill>
          <a:blip r:embed="rId5"/>
          <a:stretch>
            <a:fillRect/>
          </a:stretch>
        </p:blipFill>
        <p:spPr>
          <a:xfrm>
            <a:off x="0" y="0"/>
            <a:ext cx="9144000" cy="6858000"/>
          </a:xfrm>
          <a:prstGeom prst="rect">
            <a:avLst/>
          </a:prstGeom>
        </p:spPr>
      </p:pic>
      <p:pic>
        <p:nvPicPr>
          <p:cNvPr id="2" name="oceanward-heroes.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207137" y="249624"/>
            <a:ext cx="609600" cy="609600"/>
          </a:xfrm>
          <a:prstGeom prst="rect">
            <a:avLst/>
          </a:prstGeom>
        </p:spPr>
      </p:pic>
    </p:spTree>
    <p:extLst>
      <p:ext uri="{BB962C8B-B14F-4D97-AF65-F5344CB8AC3E}">
        <p14:creationId xmlns:p14="http://schemas.microsoft.com/office/powerpoint/2010/main" val="34740967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70471"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screenshot of a video game&#10;&#10;Description automatically generated with low confidence">
            <a:extLst>
              <a:ext uri="{FF2B5EF4-FFF2-40B4-BE49-F238E27FC236}">
                <a16:creationId xmlns:a16="http://schemas.microsoft.com/office/drawing/2014/main" id="{F373BEEB-DE8A-6C49-8EB9-EC423AEA7F7A}"/>
              </a:ext>
            </a:extLst>
          </p:cNvPr>
          <p:cNvPicPr>
            <a:picLocks noChangeAspect="1"/>
          </p:cNvPicPr>
          <p:nvPr/>
        </p:nvPicPr>
        <p:blipFill>
          <a:blip r:embed="rId3"/>
          <a:stretch>
            <a:fillRect/>
          </a:stretch>
        </p:blipFill>
        <p:spPr>
          <a:xfrm>
            <a:off x="0" y="0"/>
            <a:ext cx="9144000" cy="6858000"/>
          </a:xfrm>
          <a:prstGeom prst="rect">
            <a:avLst/>
          </a:prstGeom>
        </p:spPr>
      </p:pic>
      <p:pic>
        <p:nvPicPr>
          <p:cNvPr id="8" name="Picture 7" descr="A screenshot of a video game&#10;&#10;Description automatically generated with medium confidence">
            <a:extLst>
              <a:ext uri="{FF2B5EF4-FFF2-40B4-BE49-F238E27FC236}">
                <a16:creationId xmlns:a16="http://schemas.microsoft.com/office/drawing/2014/main" id="{64FFE6AE-EF08-3D4E-A63C-C8E61381644C}"/>
              </a:ext>
            </a:extLst>
          </p:cNvPr>
          <p:cNvPicPr>
            <a:picLocks noChangeAspect="1"/>
          </p:cNvPicPr>
          <p:nvPr/>
        </p:nvPicPr>
        <p:blipFill>
          <a:blip r:embed="rId4"/>
          <a:stretch>
            <a:fillRect/>
          </a:stretch>
        </p:blipFill>
        <p:spPr>
          <a:xfrm>
            <a:off x="0" y="0"/>
            <a:ext cx="9144000" cy="6858000"/>
          </a:xfrm>
          <a:prstGeom prst="rect">
            <a:avLst/>
          </a:prstGeom>
        </p:spPr>
      </p:pic>
      <p:pic>
        <p:nvPicPr>
          <p:cNvPr id="10" name="Picture 9" descr="Graphical user interface, website&#10;&#10;Description automatically generated">
            <a:extLst>
              <a:ext uri="{FF2B5EF4-FFF2-40B4-BE49-F238E27FC236}">
                <a16:creationId xmlns:a16="http://schemas.microsoft.com/office/drawing/2014/main" id="{2B532F67-6232-3848-A101-1403A88E0127}"/>
              </a:ext>
            </a:extLst>
          </p:cNvPr>
          <p:cNvPicPr>
            <a:picLocks noChangeAspect="1"/>
          </p:cNvPicPr>
          <p:nvPr/>
        </p:nvPicPr>
        <p:blipFill>
          <a:blip r:embed="rId5"/>
          <a:stretch>
            <a:fillRect/>
          </a:stretch>
        </p:blipFill>
        <p:spPr>
          <a:xfrm>
            <a:off x="0" y="0"/>
            <a:ext cx="9144000" cy="6858000"/>
          </a:xfrm>
          <a:prstGeom prst="rect">
            <a:avLst/>
          </a:prstGeom>
        </p:spPr>
      </p:pic>
    </p:spTree>
    <p:extLst>
      <p:ext uri="{BB962C8B-B14F-4D97-AF65-F5344CB8AC3E}">
        <p14:creationId xmlns:p14="http://schemas.microsoft.com/office/powerpoint/2010/main" val="41375469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hape&#10;&#10;Description automatically generated">
            <a:extLst>
              <a:ext uri="{FF2B5EF4-FFF2-40B4-BE49-F238E27FC236}">
                <a16:creationId xmlns:a16="http://schemas.microsoft.com/office/drawing/2014/main" id="{FC9E9201-904B-744E-AACC-72A3B6353F8D}"/>
              </a:ext>
            </a:extLst>
          </p:cNvPr>
          <p:cNvPicPr>
            <a:picLocks noChangeAspect="1"/>
          </p:cNvPicPr>
          <p:nvPr/>
        </p:nvPicPr>
        <p:blipFill>
          <a:blip r:embed="rId3"/>
          <a:stretch>
            <a:fillRect/>
          </a:stretch>
        </p:blipFill>
        <p:spPr>
          <a:xfrm>
            <a:off x="0" y="0"/>
            <a:ext cx="9144000" cy="6858000"/>
          </a:xfrm>
          <a:prstGeom prst="rect">
            <a:avLst/>
          </a:prstGeom>
        </p:spPr>
      </p:pic>
      <p:pic>
        <p:nvPicPr>
          <p:cNvPr id="7" name="Picture 6" descr="Shape&#10;&#10;Description automatically generated">
            <a:extLst>
              <a:ext uri="{FF2B5EF4-FFF2-40B4-BE49-F238E27FC236}">
                <a16:creationId xmlns:a16="http://schemas.microsoft.com/office/drawing/2014/main" id="{31E470CC-7563-C54B-BAB4-892563C157E6}"/>
              </a:ext>
            </a:extLst>
          </p:cNvPr>
          <p:cNvPicPr>
            <a:picLocks noChangeAspect="1"/>
          </p:cNvPicPr>
          <p:nvPr/>
        </p:nvPicPr>
        <p:blipFill>
          <a:blip r:embed="rId4"/>
          <a:stretch>
            <a:fillRect/>
          </a:stretch>
        </p:blipFill>
        <p:spPr>
          <a:xfrm>
            <a:off x="0" y="0"/>
            <a:ext cx="9144000" cy="6858000"/>
          </a:xfrm>
          <a:prstGeom prst="rect">
            <a:avLst/>
          </a:prstGeom>
        </p:spPr>
      </p:pic>
      <p:pic>
        <p:nvPicPr>
          <p:cNvPr id="13" name="Picture 12" descr="Shape&#10;&#10;Description automatically generated">
            <a:extLst>
              <a:ext uri="{FF2B5EF4-FFF2-40B4-BE49-F238E27FC236}">
                <a16:creationId xmlns:a16="http://schemas.microsoft.com/office/drawing/2014/main" id="{FC6438FD-E3B2-D44A-80BB-E8E23DBBBC9B}"/>
              </a:ext>
            </a:extLst>
          </p:cNvPr>
          <p:cNvPicPr>
            <a:picLocks noChangeAspect="1"/>
          </p:cNvPicPr>
          <p:nvPr/>
        </p:nvPicPr>
        <p:blipFill>
          <a:blip r:embed="rId5"/>
          <a:stretch>
            <a:fillRect/>
          </a:stretch>
        </p:blipFill>
        <p:spPr>
          <a:xfrm>
            <a:off x="0" y="0"/>
            <a:ext cx="9144000" cy="6858000"/>
          </a:xfrm>
          <a:prstGeom prst="rect">
            <a:avLst/>
          </a:prstGeom>
        </p:spPr>
      </p:pic>
      <p:pic>
        <p:nvPicPr>
          <p:cNvPr id="15" name="Picture 14" descr="Shape&#10;&#10;Description automatically generated">
            <a:extLst>
              <a:ext uri="{FF2B5EF4-FFF2-40B4-BE49-F238E27FC236}">
                <a16:creationId xmlns:a16="http://schemas.microsoft.com/office/drawing/2014/main" id="{44A2B8D3-D3D7-6E49-971C-F65B73252EC7}"/>
              </a:ext>
            </a:extLst>
          </p:cNvPr>
          <p:cNvPicPr>
            <a:picLocks noChangeAspect="1"/>
          </p:cNvPicPr>
          <p:nvPr/>
        </p:nvPicPr>
        <p:blipFill>
          <a:blip r:embed="rId6"/>
          <a:stretch>
            <a:fillRect/>
          </a:stretch>
        </p:blipFill>
        <p:spPr>
          <a:xfrm>
            <a:off x="0" y="0"/>
            <a:ext cx="9144000" cy="6858000"/>
          </a:xfrm>
          <a:prstGeom prst="rect">
            <a:avLst/>
          </a:prstGeom>
        </p:spPr>
      </p:pic>
      <p:pic>
        <p:nvPicPr>
          <p:cNvPr id="17" name="Picture 16" descr="Shape&#10;&#10;Description automatically generated">
            <a:extLst>
              <a:ext uri="{FF2B5EF4-FFF2-40B4-BE49-F238E27FC236}">
                <a16:creationId xmlns:a16="http://schemas.microsoft.com/office/drawing/2014/main" id="{DB0EA7C0-7BB5-914A-A6C5-3473D7E9F2B8}"/>
              </a:ext>
            </a:extLst>
          </p:cNvPr>
          <p:cNvPicPr>
            <a:picLocks noChangeAspect="1"/>
          </p:cNvPicPr>
          <p:nvPr/>
        </p:nvPicPr>
        <p:blipFill>
          <a:blip r:embed="rId7"/>
          <a:stretch>
            <a:fillRect/>
          </a:stretch>
        </p:blipFill>
        <p:spPr>
          <a:xfrm>
            <a:off x="0" y="0"/>
            <a:ext cx="9144000" cy="6858000"/>
          </a:xfrm>
          <a:prstGeom prst="rect">
            <a:avLst/>
          </a:prstGeom>
        </p:spPr>
      </p:pic>
      <p:pic>
        <p:nvPicPr>
          <p:cNvPr id="19" name="Picture 18" descr="Shape&#10;&#10;Description automatically generated">
            <a:extLst>
              <a:ext uri="{FF2B5EF4-FFF2-40B4-BE49-F238E27FC236}">
                <a16:creationId xmlns:a16="http://schemas.microsoft.com/office/drawing/2014/main" id="{76563A09-EF18-D042-BE62-62DA36A19566}"/>
              </a:ext>
            </a:extLst>
          </p:cNvPr>
          <p:cNvPicPr>
            <a:picLocks noChangeAspect="1"/>
          </p:cNvPicPr>
          <p:nvPr/>
        </p:nvPicPr>
        <p:blipFill>
          <a:blip r:embed="rId8"/>
          <a:stretch>
            <a:fillRect/>
          </a:stretch>
        </p:blipFill>
        <p:spPr>
          <a:xfrm>
            <a:off x="0" y="0"/>
            <a:ext cx="9144000" cy="6858000"/>
          </a:xfrm>
          <a:prstGeom prst="rect">
            <a:avLst/>
          </a:prstGeom>
        </p:spPr>
      </p:pic>
    </p:spTree>
    <p:extLst>
      <p:ext uri="{BB962C8B-B14F-4D97-AF65-F5344CB8AC3E}">
        <p14:creationId xmlns:p14="http://schemas.microsoft.com/office/powerpoint/2010/main" val="41375469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fade">
                                      <p:cBhvr>
                                        <p:cTn id="2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chart&#10;&#10;Description automatically generated">
            <a:extLst>
              <a:ext uri="{FF2B5EF4-FFF2-40B4-BE49-F238E27FC236}">
                <a16:creationId xmlns:a16="http://schemas.microsoft.com/office/drawing/2014/main" id="{E5761E72-E5A3-5E4B-8BDA-7FD547C95286}"/>
              </a:ext>
            </a:extLst>
          </p:cNvPr>
          <p:cNvPicPr>
            <a:picLocks noChangeAspect="1"/>
          </p:cNvPicPr>
          <p:nvPr/>
        </p:nvPicPr>
        <p:blipFill>
          <a:blip r:embed="rId5"/>
          <a:stretch>
            <a:fillRect/>
          </a:stretch>
        </p:blipFill>
        <p:spPr>
          <a:xfrm>
            <a:off x="0" y="0"/>
            <a:ext cx="9144000" cy="6858000"/>
          </a:xfrm>
          <a:prstGeom prst="rect">
            <a:avLst/>
          </a:prstGeom>
        </p:spPr>
      </p:pic>
      <p:pic>
        <p:nvPicPr>
          <p:cNvPr id="2" name="bach-cello-suite-1.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49299" y="336286"/>
            <a:ext cx="609600" cy="609600"/>
          </a:xfrm>
          <a:prstGeom prst="rect">
            <a:avLst/>
          </a:prstGeom>
        </p:spPr>
      </p:pic>
    </p:spTree>
    <p:extLst>
      <p:ext uri="{BB962C8B-B14F-4D97-AF65-F5344CB8AC3E}">
        <p14:creationId xmlns:p14="http://schemas.microsoft.com/office/powerpoint/2010/main" val="29080015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25383"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ext&#10;&#10;Description automatically generated">
            <a:extLst>
              <a:ext uri="{FF2B5EF4-FFF2-40B4-BE49-F238E27FC236}">
                <a16:creationId xmlns:a16="http://schemas.microsoft.com/office/drawing/2014/main" id="{01F73036-1B24-E64F-BDB9-D3176C370DBE}"/>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41375469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shape&#10;&#10;Description automatically generated">
            <a:extLst>
              <a:ext uri="{FF2B5EF4-FFF2-40B4-BE49-F238E27FC236}">
                <a16:creationId xmlns:a16="http://schemas.microsoft.com/office/drawing/2014/main" id="{1AC53617-AADD-5C4F-B7A1-94C565809A6E}"/>
              </a:ext>
            </a:extLst>
          </p:cNvPr>
          <p:cNvPicPr>
            <a:picLocks noChangeAspect="1"/>
          </p:cNvPicPr>
          <p:nvPr/>
        </p:nvPicPr>
        <p:blipFill>
          <a:blip r:embed="rId5"/>
          <a:stretch>
            <a:fillRect/>
          </a:stretch>
        </p:blipFill>
        <p:spPr>
          <a:xfrm>
            <a:off x="0" y="0"/>
            <a:ext cx="9144000" cy="6858000"/>
          </a:xfrm>
          <a:prstGeom prst="rect">
            <a:avLst/>
          </a:prstGeom>
        </p:spPr>
      </p:pic>
      <p:pic>
        <p:nvPicPr>
          <p:cNvPr id="2" name="oceanward-heroes.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712067" y="245054"/>
            <a:ext cx="609600" cy="609600"/>
          </a:xfrm>
          <a:prstGeom prst="rect">
            <a:avLst/>
          </a:prstGeom>
        </p:spPr>
      </p:pic>
    </p:spTree>
    <p:extLst>
      <p:ext uri="{BB962C8B-B14F-4D97-AF65-F5344CB8AC3E}">
        <p14:creationId xmlns:p14="http://schemas.microsoft.com/office/powerpoint/2010/main" val="18450858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70471"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application&#10;&#10;Description automatically generated">
            <a:extLst>
              <a:ext uri="{FF2B5EF4-FFF2-40B4-BE49-F238E27FC236}">
                <a16:creationId xmlns:a16="http://schemas.microsoft.com/office/drawing/2014/main" id="{86016B0E-0D86-4B4B-A33E-441DE6A0ACE4}"/>
              </a:ext>
            </a:extLst>
          </p:cNvPr>
          <p:cNvPicPr>
            <a:picLocks noChangeAspect="1"/>
          </p:cNvPicPr>
          <p:nvPr/>
        </p:nvPicPr>
        <p:blipFill>
          <a:blip r:embed="rId5"/>
          <a:stretch>
            <a:fillRect/>
          </a:stretch>
        </p:blipFill>
        <p:spPr>
          <a:xfrm>
            <a:off x="0" y="0"/>
            <a:ext cx="9144000" cy="6858000"/>
          </a:xfrm>
          <a:prstGeom prst="rect">
            <a:avLst/>
          </a:prstGeom>
        </p:spPr>
      </p:pic>
      <p:pic>
        <p:nvPicPr>
          <p:cNvPr id="2" name="New Project 3.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890544" y="1461417"/>
            <a:ext cx="7362911" cy="4141637"/>
          </a:xfrm>
          <a:prstGeom prst="rect">
            <a:avLst/>
          </a:prstGeom>
        </p:spPr>
      </p:pic>
    </p:spTree>
    <p:extLst>
      <p:ext uri="{BB962C8B-B14F-4D97-AF65-F5344CB8AC3E}">
        <p14:creationId xmlns:p14="http://schemas.microsoft.com/office/powerpoint/2010/main" val="19506497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10;&#10;Description automatically generated">
            <a:extLst>
              <a:ext uri="{FF2B5EF4-FFF2-40B4-BE49-F238E27FC236}">
                <a16:creationId xmlns:a16="http://schemas.microsoft.com/office/drawing/2014/main" id="{6BEBDBD7-A92D-A94B-8F1A-076ABDC8FD13}"/>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17220296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 website&#10;&#10;Description automatically generated">
            <a:extLst>
              <a:ext uri="{FF2B5EF4-FFF2-40B4-BE49-F238E27FC236}">
                <a16:creationId xmlns:a16="http://schemas.microsoft.com/office/drawing/2014/main" id="{85FB3219-8D55-064F-A137-DE1CB9AFFFEB}"/>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17220296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raphical user interface, diagram, application&#10;&#10;Description automatically generated">
            <a:extLst>
              <a:ext uri="{FF2B5EF4-FFF2-40B4-BE49-F238E27FC236}">
                <a16:creationId xmlns:a16="http://schemas.microsoft.com/office/drawing/2014/main" id="{3FFE9051-2AE3-3747-9FA8-F042862159A2}"/>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17220296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hart, surface chart&#10;&#10;Description automatically generated">
            <a:extLst>
              <a:ext uri="{FF2B5EF4-FFF2-40B4-BE49-F238E27FC236}">
                <a16:creationId xmlns:a16="http://schemas.microsoft.com/office/drawing/2014/main" id="{E0419FF8-7127-5D49-8268-153ED1D2C2D7}"/>
              </a:ext>
            </a:extLst>
          </p:cNvPr>
          <p:cNvPicPr>
            <a:picLocks noChangeAspect="1"/>
          </p:cNvPicPr>
          <p:nvPr/>
        </p:nvPicPr>
        <p:blipFill>
          <a:blip r:embed="rId3"/>
          <a:stretch>
            <a:fillRect/>
          </a:stretch>
        </p:blipFill>
        <p:spPr>
          <a:xfrm>
            <a:off x="0" y="0"/>
            <a:ext cx="9144000" cy="6858000"/>
          </a:xfrm>
          <a:prstGeom prst="rect">
            <a:avLst/>
          </a:prstGeom>
        </p:spPr>
      </p:pic>
      <p:pic>
        <p:nvPicPr>
          <p:cNvPr id="27" name="Picture 26" descr="A picture containing graphical user interface&#10;&#10;Description automatically generated">
            <a:extLst>
              <a:ext uri="{FF2B5EF4-FFF2-40B4-BE49-F238E27FC236}">
                <a16:creationId xmlns:a16="http://schemas.microsoft.com/office/drawing/2014/main" id="{9375CDD5-46E1-7B45-95D0-20C1B36C9F42}"/>
              </a:ext>
            </a:extLst>
          </p:cNvPr>
          <p:cNvPicPr>
            <a:picLocks noChangeAspect="1"/>
          </p:cNvPicPr>
          <p:nvPr/>
        </p:nvPicPr>
        <p:blipFill>
          <a:blip r:embed="rId4"/>
          <a:stretch>
            <a:fillRect/>
          </a:stretch>
        </p:blipFill>
        <p:spPr>
          <a:xfrm>
            <a:off x="0" y="0"/>
            <a:ext cx="9144000" cy="6858000"/>
          </a:xfrm>
          <a:prstGeom prst="rect">
            <a:avLst/>
          </a:prstGeom>
        </p:spPr>
      </p:pic>
      <p:pic>
        <p:nvPicPr>
          <p:cNvPr id="29" name="Picture 28" descr="Graphical user interface&#10;&#10;Description automatically generated with medium confidence">
            <a:extLst>
              <a:ext uri="{FF2B5EF4-FFF2-40B4-BE49-F238E27FC236}">
                <a16:creationId xmlns:a16="http://schemas.microsoft.com/office/drawing/2014/main" id="{87060408-4135-924A-B955-7EAA10C23CF9}"/>
              </a:ext>
            </a:extLst>
          </p:cNvPr>
          <p:cNvPicPr>
            <a:picLocks noChangeAspect="1"/>
          </p:cNvPicPr>
          <p:nvPr/>
        </p:nvPicPr>
        <p:blipFill>
          <a:blip r:embed="rId5"/>
          <a:stretch>
            <a:fillRect/>
          </a:stretch>
        </p:blipFill>
        <p:spPr>
          <a:xfrm>
            <a:off x="-1" y="-1"/>
            <a:ext cx="9143999" cy="6857999"/>
          </a:xfrm>
          <a:prstGeom prst="rect">
            <a:avLst/>
          </a:prstGeom>
        </p:spPr>
      </p:pic>
      <p:pic>
        <p:nvPicPr>
          <p:cNvPr id="31" name="Picture 30" descr="Graphical user interface&#10;&#10;Description automatically generated with low confidence">
            <a:extLst>
              <a:ext uri="{FF2B5EF4-FFF2-40B4-BE49-F238E27FC236}">
                <a16:creationId xmlns:a16="http://schemas.microsoft.com/office/drawing/2014/main" id="{07962E8A-6305-524B-889A-E0549B1F86D7}"/>
              </a:ext>
            </a:extLst>
          </p:cNvPr>
          <p:cNvPicPr>
            <a:picLocks noChangeAspect="1"/>
          </p:cNvPicPr>
          <p:nvPr/>
        </p:nvPicPr>
        <p:blipFill>
          <a:blip r:embed="rId6"/>
          <a:stretch>
            <a:fillRect/>
          </a:stretch>
        </p:blipFill>
        <p:spPr>
          <a:xfrm>
            <a:off x="-1" y="0"/>
            <a:ext cx="9143997" cy="6857998"/>
          </a:xfrm>
          <a:prstGeom prst="rect">
            <a:avLst/>
          </a:prstGeom>
        </p:spPr>
      </p:pic>
      <p:pic>
        <p:nvPicPr>
          <p:cNvPr id="33" name="Picture 32" descr="A picture containing graphical user interface&#10;&#10;Description automatically generated">
            <a:extLst>
              <a:ext uri="{FF2B5EF4-FFF2-40B4-BE49-F238E27FC236}">
                <a16:creationId xmlns:a16="http://schemas.microsoft.com/office/drawing/2014/main" id="{C153F51F-410B-3A40-BE54-34322A62A140}"/>
              </a:ext>
            </a:extLst>
          </p:cNvPr>
          <p:cNvPicPr>
            <a:picLocks noChangeAspect="1"/>
          </p:cNvPicPr>
          <p:nvPr/>
        </p:nvPicPr>
        <p:blipFill>
          <a:blip r:embed="rId7"/>
          <a:stretch>
            <a:fillRect/>
          </a:stretch>
        </p:blipFill>
        <p:spPr>
          <a:xfrm>
            <a:off x="0" y="-1"/>
            <a:ext cx="9143996" cy="6857997"/>
          </a:xfrm>
          <a:prstGeom prst="rect">
            <a:avLst/>
          </a:prstGeom>
        </p:spPr>
      </p:pic>
      <p:pic>
        <p:nvPicPr>
          <p:cNvPr id="35" name="Picture 34" descr="A picture containing shape&#10;&#10;Description automatically generated">
            <a:extLst>
              <a:ext uri="{FF2B5EF4-FFF2-40B4-BE49-F238E27FC236}">
                <a16:creationId xmlns:a16="http://schemas.microsoft.com/office/drawing/2014/main" id="{4C793382-C5BC-B847-9856-C1664E8A0DF5}"/>
              </a:ext>
            </a:extLst>
          </p:cNvPr>
          <p:cNvPicPr>
            <a:picLocks noChangeAspect="1"/>
          </p:cNvPicPr>
          <p:nvPr/>
        </p:nvPicPr>
        <p:blipFill>
          <a:blip r:embed="rId8"/>
          <a:stretch>
            <a:fillRect/>
          </a:stretch>
        </p:blipFill>
        <p:spPr>
          <a:xfrm>
            <a:off x="0" y="0"/>
            <a:ext cx="9144000" cy="6858000"/>
          </a:xfrm>
          <a:prstGeom prst="rect">
            <a:avLst/>
          </a:prstGeom>
        </p:spPr>
      </p:pic>
      <p:pic>
        <p:nvPicPr>
          <p:cNvPr id="37" name="Picture 36" descr="Shape&#10;&#10;Description automatically generated">
            <a:extLst>
              <a:ext uri="{FF2B5EF4-FFF2-40B4-BE49-F238E27FC236}">
                <a16:creationId xmlns:a16="http://schemas.microsoft.com/office/drawing/2014/main" id="{C3327D71-81FF-7843-A606-1D9AD51592BB}"/>
              </a:ext>
            </a:extLst>
          </p:cNvPr>
          <p:cNvPicPr>
            <a:picLocks noChangeAspect="1"/>
          </p:cNvPicPr>
          <p:nvPr/>
        </p:nvPicPr>
        <p:blipFill>
          <a:blip r:embed="rId9"/>
          <a:stretch>
            <a:fillRect/>
          </a:stretch>
        </p:blipFill>
        <p:spPr>
          <a:xfrm>
            <a:off x="-3" y="-2"/>
            <a:ext cx="9144003" cy="6858002"/>
          </a:xfrm>
          <a:prstGeom prst="rect">
            <a:avLst/>
          </a:prstGeom>
        </p:spPr>
      </p:pic>
      <p:pic>
        <p:nvPicPr>
          <p:cNvPr id="39" name="Picture 38" descr="Shape&#10;&#10;Description automatically generated">
            <a:extLst>
              <a:ext uri="{FF2B5EF4-FFF2-40B4-BE49-F238E27FC236}">
                <a16:creationId xmlns:a16="http://schemas.microsoft.com/office/drawing/2014/main" id="{CC979A0E-6E95-1941-A051-A46798B424E6}"/>
              </a:ext>
            </a:extLst>
          </p:cNvPr>
          <p:cNvPicPr>
            <a:picLocks noChangeAspect="1"/>
          </p:cNvPicPr>
          <p:nvPr/>
        </p:nvPicPr>
        <p:blipFill>
          <a:blip r:embed="rId10"/>
          <a:stretch>
            <a:fillRect/>
          </a:stretch>
        </p:blipFill>
        <p:spPr>
          <a:xfrm>
            <a:off x="0" y="0"/>
            <a:ext cx="9144000" cy="6858000"/>
          </a:xfrm>
          <a:prstGeom prst="rect">
            <a:avLst/>
          </a:prstGeom>
        </p:spPr>
      </p:pic>
    </p:spTree>
    <p:extLst>
      <p:ext uri="{BB962C8B-B14F-4D97-AF65-F5344CB8AC3E}">
        <p14:creationId xmlns:p14="http://schemas.microsoft.com/office/powerpoint/2010/main" val="17220296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fade">
                                      <p:cBhvr>
                                        <p:cTn id="12" dur="500"/>
                                        <p:tgtEl>
                                          <p:spTgt spid="2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fade">
                                      <p:cBhvr>
                                        <p:cTn id="17" dur="500"/>
                                        <p:tgtEl>
                                          <p:spTgt spid="3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3"/>
                                        </p:tgtEl>
                                        <p:attrNameLst>
                                          <p:attrName>style.visibility</p:attrName>
                                        </p:attrNameLst>
                                      </p:cBhvr>
                                      <p:to>
                                        <p:strVal val="visible"/>
                                      </p:to>
                                    </p:set>
                                    <p:animEffect transition="in" filter="fade">
                                      <p:cBhvr>
                                        <p:cTn id="22" dur="500"/>
                                        <p:tgtEl>
                                          <p:spTgt spid="3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5"/>
                                        </p:tgtEl>
                                        <p:attrNameLst>
                                          <p:attrName>style.visibility</p:attrName>
                                        </p:attrNameLst>
                                      </p:cBhvr>
                                      <p:to>
                                        <p:strVal val="visible"/>
                                      </p:to>
                                    </p:set>
                                    <p:animEffect transition="in" filter="fade">
                                      <p:cBhvr>
                                        <p:cTn id="27" dur="500"/>
                                        <p:tgtEl>
                                          <p:spTgt spid="3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7"/>
                                        </p:tgtEl>
                                        <p:attrNameLst>
                                          <p:attrName>style.visibility</p:attrName>
                                        </p:attrNameLst>
                                      </p:cBhvr>
                                      <p:to>
                                        <p:strVal val="visible"/>
                                      </p:to>
                                    </p:set>
                                    <p:animEffect transition="in" filter="fade">
                                      <p:cBhvr>
                                        <p:cTn id="32" dur="500"/>
                                        <p:tgtEl>
                                          <p:spTgt spid="37"/>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9"/>
                                        </p:tgtEl>
                                        <p:attrNameLst>
                                          <p:attrName>style.visibility</p:attrName>
                                        </p:attrNameLst>
                                      </p:cBhvr>
                                      <p:to>
                                        <p:strVal val="visible"/>
                                      </p:to>
                                    </p:set>
                                    <p:animEffect transition="in" filter="fade">
                                      <p:cBhvr>
                                        <p:cTn id="37"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surface chart&#10;&#10;Description automatically generated">
            <a:extLst>
              <a:ext uri="{FF2B5EF4-FFF2-40B4-BE49-F238E27FC236}">
                <a16:creationId xmlns:a16="http://schemas.microsoft.com/office/drawing/2014/main" id="{846E3093-1067-1644-A85F-DEB7F7FBE629}"/>
              </a:ext>
            </a:extLst>
          </p:cNvPr>
          <p:cNvPicPr>
            <a:picLocks noChangeAspect="1"/>
          </p:cNvPicPr>
          <p:nvPr/>
        </p:nvPicPr>
        <p:blipFill>
          <a:blip r:embed="rId3"/>
          <a:stretch>
            <a:fillRect/>
          </a:stretch>
        </p:blipFill>
        <p:spPr>
          <a:xfrm>
            <a:off x="0" y="0"/>
            <a:ext cx="9144000" cy="6858000"/>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C56C2E75-D0E0-A34D-ABD0-8A1C0673F89F}"/>
              </a:ext>
            </a:extLst>
          </p:cNvPr>
          <p:cNvPicPr>
            <a:picLocks noChangeAspect="1"/>
          </p:cNvPicPr>
          <p:nvPr/>
        </p:nvPicPr>
        <p:blipFill>
          <a:blip r:embed="rId4"/>
          <a:stretch>
            <a:fillRect/>
          </a:stretch>
        </p:blipFill>
        <p:spPr>
          <a:xfrm>
            <a:off x="-1" y="-1"/>
            <a:ext cx="9143999" cy="6857999"/>
          </a:xfrm>
          <a:prstGeom prst="rect">
            <a:avLst/>
          </a:prstGeom>
        </p:spPr>
      </p:pic>
      <p:pic>
        <p:nvPicPr>
          <p:cNvPr id="10" name="Picture 9" descr="A picture containing website&#10;&#10;Description automatically generated">
            <a:extLst>
              <a:ext uri="{FF2B5EF4-FFF2-40B4-BE49-F238E27FC236}">
                <a16:creationId xmlns:a16="http://schemas.microsoft.com/office/drawing/2014/main" id="{79123ABD-889C-CB42-9085-AA6399879EF0}"/>
              </a:ext>
            </a:extLst>
          </p:cNvPr>
          <p:cNvPicPr>
            <a:picLocks noChangeAspect="1"/>
          </p:cNvPicPr>
          <p:nvPr/>
        </p:nvPicPr>
        <p:blipFill>
          <a:blip r:embed="rId5"/>
          <a:stretch>
            <a:fillRect/>
          </a:stretch>
        </p:blipFill>
        <p:spPr>
          <a:xfrm>
            <a:off x="0" y="0"/>
            <a:ext cx="9144000" cy="6858000"/>
          </a:xfrm>
          <a:prstGeom prst="rect">
            <a:avLst/>
          </a:prstGeom>
        </p:spPr>
      </p:pic>
    </p:spTree>
    <p:extLst>
      <p:ext uri="{BB962C8B-B14F-4D97-AF65-F5344CB8AC3E}">
        <p14:creationId xmlns:p14="http://schemas.microsoft.com/office/powerpoint/2010/main" val="41375469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10;&#10;Description automatically generated with medium confidence">
            <a:extLst>
              <a:ext uri="{FF2B5EF4-FFF2-40B4-BE49-F238E27FC236}">
                <a16:creationId xmlns:a16="http://schemas.microsoft.com/office/drawing/2014/main" id="{9FFC6428-0954-F840-8362-B8483A658CD3}"/>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41375469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screenshot of a video game&#10;&#10;Description automatically generated with low confidence">
            <a:extLst>
              <a:ext uri="{FF2B5EF4-FFF2-40B4-BE49-F238E27FC236}">
                <a16:creationId xmlns:a16="http://schemas.microsoft.com/office/drawing/2014/main" id="{B738D244-0581-9D4D-9546-D4314332BEC3}"/>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41375469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158</TotalTime>
  <Words>2053</Words>
  <Application>Microsoft Office PowerPoint</Application>
  <PresentationFormat>On-screen Show (4:3)</PresentationFormat>
  <Paragraphs>135</Paragraphs>
  <Slides>14</Slides>
  <Notes>14</Notes>
  <HiddenSlides>0</HiddenSlides>
  <MMClips>4</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14</vt:i4>
      </vt:variant>
    </vt:vector>
  </HeadingPairs>
  <TitlesOfParts>
    <vt:vector size="18" baseType="lpstr">
      <vt:lpstr>Arial</vt:lpstr>
      <vt:lpstr>Calibri</vt:lpstr>
      <vt:lpstr>Symbol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Katherine Kielty Ltd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Katherine Kielty</dc:creator>
  <cp:lastModifiedBy>Roland Hayes</cp:lastModifiedBy>
  <cp:revision>21</cp:revision>
  <dcterms:created xsi:type="dcterms:W3CDTF">2014-09-03T08:37:53Z</dcterms:created>
  <dcterms:modified xsi:type="dcterms:W3CDTF">2021-02-15T14:31:03Z</dcterms:modified>
</cp:coreProperties>
</file>